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3" r:id="rId3"/>
    <p:sldId id="257" r:id="rId4"/>
    <p:sldId id="262" r:id="rId5"/>
    <p:sldId id="261" r:id="rId6"/>
    <p:sldId id="266" r:id="rId7"/>
    <p:sldId id="265" r:id="rId8"/>
    <p:sldId id="264" r:id="rId9"/>
    <p:sldId id="269" r:id="rId10"/>
    <p:sldId id="267" r:id="rId11"/>
    <p:sldId id="270" r:id="rId12"/>
    <p:sldId id="271" r:id="rId13"/>
    <p:sldId id="272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82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F2D20-7869-4129-895D-7546FF735403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F8A01-A6DC-4056-AF14-FC1021B55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6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F8A01-A6DC-4056-AF14-FC1021B55DD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F8A01-A6DC-4056-AF14-FC1021B55DD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F8A01-A6DC-4056-AF14-FC1021B55DD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F8A01-A6DC-4056-AF14-FC1021B55DD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F8A01-A6DC-4056-AF14-FC1021B55DD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F8A01-A6DC-4056-AF14-FC1021B55DD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F8A01-A6DC-4056-AF14-FC1021B55DD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F8A01-A6DC-4056-AF14-FC1021B55DD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F8A01-A6DC-4056-AF14-FC1021B55DD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F8A01-A6DC-4056-AF14-FC1021B55DD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F8A01-A6DC-4056-AF14-FC1021B55DD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F8A01-A6DC-4056-AF14-FC1021B55DD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903B-981B-4AF6-B048-3A166C3A384A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3608723-F7FB-4261-AB92-D4CF0D125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903B-981B-4AF6-B048-3A166C3A384A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8723-F7FB-4261-AB92-D4CF0D125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903B-981B-4AF6-B048-3A166C3A384A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8723-F7FB-4261-AB92-D4CF0D125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903B-981B-4AF6-B048-3A166C3A384A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8723-F7FB-4261-AB92-D4CF0D125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903B-981B-4AF6-B048-3A166C3A384A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608723-F7FB-4261-AB92-D4CF0D125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903B-981B-4AF6-B048-3A166C3A384A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8723-F7FB-4261-AB92-D4CF0D125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903B-981B-4AF6-B048-3A166C3A384A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8723-F7FB-4261-AB92-D4CF0D125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903B-981B-4AF6-B048-3A166C3A384A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8723-F7FB-4261-AB92-D4CF0D125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903B-981B-4AF6-B048-3A166C3A384A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8723-F7FB-4261-AB92-D4CF0D125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903B-981B-4AF6-B048-3A166C3A384A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8723-F7FB-4261-AB92-D4CF0D125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903B-981B-4AF6-B048-3A166C3A384A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608723-F7FB-4261-AB92-D4CF0D125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2C903B-981B-4AF6-B048-3A166C3A384A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3608723-F7FB-4261-AB92-D4CF0D125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XDYoCqwSb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3048000"/>
            <a:ext cx="3276600" cy="3352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What happens when plates move in different directions?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2296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Geographical Plate Boundaries</a:t>
            </a:r>
            <a:endParaRPr lang="en-US" b="1" dirty="0"/>
          </a:p>
        </p:txBody>
      </p:sp>
      <p:pic>
        <p:nvPicPr>
          <p:cNvPr id="23554" name="Picture 2" descr="http://ts1.mm.bing.net/th?&amp;id=HN.608022272751438337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19400"/>
            <a:ext cx="53262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5181600" cy="762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Himalaya Mountains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0" y="1676400"/>
            <a:ext cx="4114800" cy="4191000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/>
              <a:t>Convergent </a:t>
            </a:r>
          </a:p>
          <a:p>
            <a:r>
              <a:rPr lang="en-US" sz="4800" dirty="0" smtClean="0"/>
              <a:t>Between the Indo-Australian &amp; Eurasian Plates!</a:t>
            </a:r>
            <a:endParaRPr lang="en-US" sz="4800" dirty="0"/>
          </a:p>
        </p:txBody>
      </p:sp>
      <p:pic>
        <p:nvPicPr>
          <p:cNvPr id="1026" name="Picture 2" descr="http://pubs.usgs.gov/gip/dynamic/graphics/Fig24tibe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88052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amat.com/database/content/okey_collection/batch2-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34440"/>
            <a:ext cx="8382000" cy="553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10200" y="1676400"/>
            <a:ext cx="3581400" cy="4191000"/>
          </a:xfrm>
        </p:spPr>
        <p:txBody>
          <a:bodyPr>
            <a:normAutofit fontScale="92500"/>
          </a:bodyPr>
          <a:lstStyle/>
          <a:p>
            <a:r>
              <a:rPr lang="en-US" sz="4800" dirty="0" smtClean="0"/>
              <a:t>Convergent </a:t>
            </a:r>
          </a:p>
          <a:p>
            <a:r>
              <a:rPr lang="en-US" sz="4800" dirty="0" smtClean="0"/>
              <a:t>Between the Nazca &amp; South American Plates!</a:t>
            </a:r>
            <a:endParaRPr lang="en-US" sz="4800" dirty="0"/>
          </a:p>
        </p:txBody>
      </p:sp>
      <p:pic>
        <p:nvPicPr>
          <p:cNvPr id="2050" name="Picture 2" descr="http://buzzle.com/images/diagrams/plate-tectonics/andes-plate-tectonic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523875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olstablog.files.wordpress.com/2008/11/andes-mountai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4724400" cy="121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Andes Mountains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257800" cy="990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Cascade Mountains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http://www.reocities.com/TheTropics/7137/sharyn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601954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2819400"/>
            <a:ext cx="4419600" cy="3810000"/>
          </a:xfrm>
        </p:spPr>
        <p:txBody>
          <a:bodyPr>
            <a:normAutofit fontScale="92500"/>
          </a:bodyPr>
          <a:lstStyle/>
          <a:p>
            <a:r>
              <a:rPr lang="en-US" sz="4800" dirty="0" smtClean="0"/>
              <a:t>Convergent </a:t>
            </a:r>
          </a:p>
          <a:p>
            <a:r>
              <a:rPr lang="en-US" sz="4800" dirty="0" smtClean="0"/>
              <a:t>Between the North American &amp; the Juan de Fuca Plates!</a:t>
            </a:r>
            <a:endParaRPr lang="en-US" sz="4800" dirty="0"/>
          </a:p>
        </p:txBody>
      </p:sp>
      <p:pic>
        <p:nvPicPr>
          <p:cNvPr id="3078" name="Picture 6" descr="http://ts1.mm.bing.net/th?&amp;id=HN.608002069229209148&amp;w=300&amp;h=300&amp;c=0&amp;pid=1.9&amp;rs=0&amp;p=0&amp;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39042"/>
            <a:ext cx="8262817" cy="55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201088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Mt. St. Helens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4.bp.blogspot.com/-ClfDIvtGdwE/UIcQpaaSwsI/AAAAAAAAB7w/oRMhEGBM9D8/s1600/Aleutian+Islan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36086"/>
            <a:ext cx="9909017" cy="656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228600"/>
            <a:ext cx="51054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Aleutian Trench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6840" y="380999"/>
            <a:ext cx="3442360" cy="5632277"/>
          </a:xfrm>
        </p:spPr>
        <p:txBody>
          <a:bodyPr>
            <a:normAutofit fontScale="85000" lnSpcReduction="20000"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Convergent 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Between the North American &amp; Pacific Plates!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Island Volcanoes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Part of </a:t>
            </a:r>
            <a:r>
              <a:rPr lang="en-US" sz="4800" i="1" dirty="0" smtClean="0">
                <a:solidFill>
                  <a:schemeClr val="bg1"/>
                </a:solidFill>
              </a:rPr>
              <a:t>The Ring of Fire!</a:t>
            </a:r>
            <a:endParaRPr lang="en-US" sz="4800" i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geology.com/usgs/hawaiian-hot-spot/origin-of-hawaiian-islan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37" y="1557647"/>
            <a:ext cx="527412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nchantedlearning.com/subjects/volcano/gifs/ringoffirecolo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53" y="2133600"/>
            <a:ext cx="5389153" cy="400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2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media-cache-ak0.pinimg.com/736x/68/db/2b/68db2b559697135835839b37551495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959350" cy="371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5720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Mt. St. Helens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43500" y="990600"/>
            <a:ext cx="3429000" cy="4191000"/>
          </a:xfrm>
        </p:spPr>
        <p:txBody>
          <a:bodyPr>
            <a:normAutofit fontScale="85000" lnSpcReduction="10000"/>
          </a:bodyPr>
          <a:lstStyle/>
          <a:p>
            <a:r>
              <a:rPr lang="en-US" sz="4800" dirty="0" smtClean="0"/>
              <a:t>Convergent</a:t>
            </a:r>
          </a:p>
          <a:p>
            <a:r>
              <a:rPr lang="en-US" sz="4800" dirty="0" smtClean="0"/>
              <a:t>Part of the Cascades </a:t>
            </a:r>
          </a:p>
          <a:p>
            <a:r>
              <a:rPr lang="en-US" sz="4800" dirty="0" smtClean="0"/>
              <a:t>Between the N. American and Juan de Fuca Plates!</a:t>
            </a:r>
          </a:p>
          <a:p>
            <a:endParaRPr lang="en-US" sz="4800" dirty="0"/>
          </a:p>
        </p:txBody>
      </p:sp>
      <p:pic>
        <p:nvPicPr>
          <p:cNvPr id="5122" name="Picture 2" descr="http://www.darkfaery.com/mount%20st%20helen%20before%20and%20af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764" y="952500"/>
            <a:ext cx="9410814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32075" y="443865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Before &amp; After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Types of Plate Boundaries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6866" name="Picture 2" descr="http://depthome.brooklyn.cuny.edu/geology/onlinecore/plates/images/earthquak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90600"/>
            <a:ext cx="6248400" cy="47612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791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hlinkClick r:id="rId3"/>
              </a:rPr>
              <a:t>https://www.youtube.com/watch?v=dXDYoCqwSbM#t=13</a:t>
            </a:r>
            <a:endParaRPr lang="en-US" sz="1600" dirty="0" smtClean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Mid-Atlantic Ridge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81600" y="1676399"/>
            <a:ext cx="3886200" cy="4191001"/>
          </a:xfrm>
        </p:spPr>
        <p:txBody>
          <a:bodyPr>
            <a:normAutofit fontScale="85000" lnSpcReduction="10000"/>
          </a:bodyPr>
          <a:lstStyle/>
          <a:p>
            <a:r>
              <a:rPr lang="en-US" sz="4800" dirty="0" smtClean="0"/>
              <a:t>Divergent </a:t>
            </a:r>
          </a:p>
          <a:p>
            <a:r>
              <a:rPr lang="en-US" sz="4800" dirty="0" smtClean="0"/>
              <a:t>Between the North &amp; South American and the African &amp; Eurasian Plates!</a:t>
            </a:r>
            <a:endParaRPr lang="en-US" sz="4800" dirty="0"/>
          </a:p>
        </p:txBody>
      </p:sp>
      <p:pic>
        <p:nvPicPr>
          <p:cNvPr id="29698" name="Picture 2" descr="http://www.crystalinks.com/midatlanticridgeno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46863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533400"/>
            <a:ext cx="5486400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Tonga Trench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38800" y="2667000"/>
            <a:ext cx="3429000" cy="4191000"/>
          </a:xfrm>
        </p:spPr>
        <p:txBody>
          <a:bodyPr>
            <a:normAutofit fontScale="92500"/>
          </a:bodyPr>
          <a:lstStyle/>
          <a:p>
            <a:r>
              <a:rPr lang="en-US" sz="4800" dirty="0" smtClean="0"/>
              <a:t>Convergent </a:t>
            </a:r>
          </a:p>
          <a:p>
            <a:r>
              <a:rPr lang="en-US" sz="4800" dirty="0" smtClean="0"/>
              <a:t>Between the Pacific &amp; the Indo-Australian Plates!</a:t>
            </a:r>
            <a:endParaRPr lang="en-US" sz="4800" dirty="0"/>
          </a:p>
        </p:txBody>
      </p:sp>
      <p:pic>
        <p:nvPicPr>
          <p:cNvPr id="31746" name="Picture 2" descr="http://clasticdetritus.files.wordpress.com/2009/03/sfs_4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5812597" cy="4876800"/>
          </a:xfrm>
          <a:prstGeom prst="rect">
            <a:avLst/>
          </a:prstGeom>
          <a:noFill/>
        </p:spPr>
      </p:pic>
      <p:pic>
        <p:nvPicPr>
          <p:cNvPr id="31748" name="Picture 4" descr="http://whatonearth.olehnielsen.dk/plates/img/tonga_tren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04800"/>
            <a:ext cx="4162425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001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East African / Great Rift Valley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3794" name="Picture 2" descr="http://www.coolgeography.co.uk/A-level/AQA/Year%2013/Plate%20Tectonics/Plate%20tectonics/African%20Rift%20Valley%20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3314" y="1066801"/>
            <a:ext cx="7210686" cy="5791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981200"/>
            <a:ext cx="3429000" cy="4876800"/>
          </a:xfrm>
          <a:solidFill>
            <a:srgbClr val="0070C0"/>
          </a:solidFill>
        </p:spPr>
        <p:txBody>
          <a:bodyPr>
            <a:normAutofit fontScale="85000" lnSpcReduction="10000"/>
          </a:bodyPr>
          <a:lstStyle/>
          <a:p>
            <a:r>
              <a:rPr lang="en-US" sz="4800" dirty="0" smtClean="0"/>
              <a:t>Divergent </a:t>
            </a:r>
          </a:p>
          <a:p>
            <a:r>
              <a:rPr lang="en-US" sz="4800" dirty="0" smtClean="0"/>
              <a:t>Between the relatively new Nubian &amp; </a:t>
            </a:r>
            <a:r>
              <a:rPr lang="en-US" sz="4800" dirty="0" err="1" smtClean="0"/>
              <a:t>Somalian</a:t>
            </a:r>
            <a:r>
              <a:rPr lang="en-US" sz="4800" dirty="0" smtClean="0"/>
              <a:t> Plates (w/in the African Plate)!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562600" cy="990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Peru-Chili Trench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62600" y="304800"/>
            <a:ext cx="35814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 smtClean="0"/>
              <a:t>Convergent </a:t>
            </a:r>
          </a:p>
          <a:p>
            <a:r>
              <a:rPr lang="en-US" sz="4800" dirty="0" smtClean="0"/>
              <a:t>Between the </a:t>
            </a:r>
            <a:r>
              <a:rPr lang="en-US" sz="4800" dirty="0" err="1" smtClean="0"/>
              <a:t>Nazca</a:t>
            </a:r>
            <a:r>
              <a:rPr lang="en-US" sz="4800" dirty="0" smtClean="0"/>
              <a:t> &amp; South American Plates!</a:t>
            </a:r>
            <a:endParaRPr lang="en-US" sz="4800" dirty="0"/>
          </a:p>
        </p:txBody>
      </p:sp>
      <p:pic>
        <p:nvPicPr>
          <p:cNvPr id="38914" name="Picture 2" descr="http://www.huttoncommentaries.com/images/Other/Latinia/SAm_P&amp;A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5562600" cy="4783837"/>
          </a:xfrm>
          <a:prstGeom prst="rect">
            <a:avLst/>
          </a:prstGeom>
          <a:noFill/>
        </p:spPr>
      </p:pic>
      <p:pic>
        <p:nvPicPr>
          <p:cNvPr id="38916" name="Picture 4" descr="http://geography.parkfieldprimary.com/_/rsrc/1374871992177/hazards/plate-tectonics/subduc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67150"/>
            <a:ext cx="6286500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5257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East Pacific Ridge (Rise)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10200" y="1219200"/>
            <a:ext cx="34290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sz="4800" dirty="0" smtClean="0"/>
              <a:t>Divergent </a:t>
            </a:r>
          </a:p>
          <a:p>
            <a:r>
              <a:rPr lang="en-US" sz="4800" dirty="0" smtClean="0"/>
              <a:t>Between the Pacific &amp; both the </a:t>
            </a:r>
            <a:r>
              <a:rPr lang="en-US" sz="4800" dirty="0" err="1" smtClean="0"/>
              <a:t>Nazca</a:t>
            </a:r>
            <a:r>
              <a:rPr lang="en-US" sz="4800" dirty="0" smtClean="0"/>
              <a:t> and Antarctic Plates!</a:t>
            </a:r>
          </a:p>
          <a:p>
            <a:r>
              <a:rPr lang="en-US" sz="4800" dirty="0" smtClean="0"/>
              <a:t>Volcanic heat vents support life at the sea floor!</a:t>
            </a:r>
            <a:endParaRPr lang="en-US" sz="4800" dirty="0"/>
          </a:p>
        </p:txBody>
      </p:sp>
      <p:pic>
        <p:nvPicPr>
          <p:cNvPr id="40962" name="Picture 2" descr="http://ts1.mm.bing.net/th?&amp;id=HN.608017909069319655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5365099" cy="3505200"/>
          </a:xfrm>
          <a:prstGeom prst="rect">
            <a:avLst/>
          </a:prstGeom>
          <a:noFill/>
        </p:spPr>
      </p:pic>
      <p:pic>
        <p:nvPicPr>
          <p:cNvPr id="40966" name="Picture 6" descr="http://upload.wikimedia.org/wikipedia/commons/thumb/b/b0/BlackSmoker.jpg/300px-BlackSmok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191000"/>
            <a:ext cx="40005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244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Mariana Trench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29200" y="0"/>
            <a:ext cx="4114800" cy="3200400"/>
          </a:xfrm>
        </p:spPr>
        <p:txBody>
          <a:bodyPr>
            <a:normAutofit fontScale="92500"/>
          </a:bodyPr>
          <a:lstStyle/>
          <a:p>
            <a:r>
              <a:rPr lang="en-US" sz="4800" dirty="0" smtClean="0"/>
              <a:t>Convergent </a:t>
            </a:r>
          </a:p>
          <a:p>
            <a:r>
              <a:rPr lang="en-US" sz="4800" dirty="0" smtClean="0"/>
              <a:t>Between the Philippine and Pacific Plates!</a:t>
            </a:r>
          </a:p>
          <a:p>
            <a:endParaRPr lang="en-US" sz="4800" dirty="0"/>
          </a:p>
        </p:txBody>
      </p:sp>
      <p:pic>
        <p:nvPicPr>
          <p:cNvPr id="43010" name="Picture 2" descr="http://upload.wikimedia.org/wikipedia/commons/thumb/1/1b/Marianatrenchmap.png/300px-Marianatrench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4267200" cy="5547361"/>
          </a:xfrm>
          <a:prstGeom prst="rect">
            <a:avLst/>
          </a:prstGeom>
          <a:noFill/>
        </p:spPr>
      </p:pic>
      <p:pic>
        <p:nvPicPr>
          <p:cNvPr id="43012" name="Picture 4" descr="http://2.bp.blogspot.com/-1w-kLmWGSOg/Tg9o80WEKeI/AAAAAAAAAeo/404wMZ1WLVo/s640/mari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048000"/>
            <a:ext cx="4022072" cy="3810000"/>
          </a:xfrm>
          <a:prstGeom prst="rect">
            <a:avLst/>
          </a:prstGeom>
          <a:noFill/>
        </p:spPr>
      </p:pic>
      <p:pic>
        <p:nvPicPr>
          <p:cNvPr id="43014" name="Picture 6" descr="http://ts4.mm.bing.net/th?id=HN.608041192086832463&amp;w=315&amp;h=157&amp;c=7&amp;rs=1&amp;qlt=90&amp;o=4&amp;url=http%3a%2f%2fpiccano.com%2fdeep-sea-creatures-from-the-mariana-trench%2f&amp;pid=1.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124200"/>
            <a:ext cx="7491377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ts1.mm.bing.net/th?&amp;id=HN.608019141724538762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304800"/>
            <a:ext cx="8416633" cy="617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4495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San Andreas Fault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29200" y="1219200"/>
            <a:ext cx="4114800" cy="4191000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/>
              <a:t>Transform </a:t>
            </a:r>
          </a:p>
          <a:p>
            <a:r>
              <a:rPr lang="en-US" sz="4800" dirty="0" smtClean="0"/>
              <a:t>Between the Pacific&amp; North American Plates!</a:t>
            </a:r>
            <a:endParaRPr lang="en-US" sz="4800" dirty="0"/>
          </a:p>
        </p:txBody>
      </p:sp>
      <p:pic>
        <p:nvPicPr>
          <p:cNvPr id="45060" name="Picture 4" descr="http://3.bp.blogspot.com/-IgCzNWUWqIo/TgiT0KwE1xI/AAAAAAAADnU/52F1D0XL4rI/s1600/san-andreas-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73835"/>
            <a:ext cx="4648200" cy="4903165"/>
          </a:xfrm>
          <a:prstGeom prst="rect">
            <a:avLst/>
          </a:prstGeom>
          <a:noFill/>
        </p:spPr>
      </p:pic>
      <p:pic>
        <p:nvPicPr>
          <p:cNvPr id="45062" name="Picture 6" descr="http://ts1.mm.bing.net/th?&amp;id=HN.608035192017258576&amp;w=300&amp;h=300&amp;c=0&amp;pid=1.9&amp;rs=0&amp;p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815" y="1092200"/>
            <a:ext cx="8153400" cy="5435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324600" y="1371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San Francisco, 1989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435</TotalTime>
  <Words>228</Words>
  <Application>Microsoft Office PowerPoint</Application>
  <PresentationFormat>On-screen Show (4:3)</PresentationFormat>
  <Paragraphs>59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Equity</vt:lpstr>
      <vt:lpstr>Geographical Plate Boundaries</vt:lpstr>
      <vt:lpstr>Types of Plate Boundaries</vt:lpstr>
      <vt:lpstr>Mid-Atlantic Ridge</vt:lpstr>
      <vt:lpstr>Tonga Trench</vt:lpstr>
      <vt:lpstr>East African / Great Rift Valley</vt:lpstr>
      <vt:lpstr>Peru-Chili Trench</vt:lpstr>
      <vt:lpstr>East Pacific Ridge (Rise)</vt:lpstr>
      <vt:lpstr>Mariana Trench</vt:lpstr>
      <vt:lpstr>San Andreas Fault</vt:lpstr>
      <vt:lpstr>Himalaya Mountains</vt:lpstr>
      <vt:lpstr>Andes Mountains</vt:lpstr>
      <vt:lpstr>Cascade Mountains</vt:lpstr>
      <vt:lpstr>Aleutian Trench</vt:lpstr>
      <vt:lpstr>Mt. St. Helens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Geographical Plate Boundaries</dc:title>
  <dc:creator>jmaxwell</dc:creator>
  <cp:lastModifiedBy>rheaton</cp:lastModifiedBy>
  <cp:revision>11</cp:revision>
  <dcterms:created xsi:type="dcterms:W3CDTF">2015-04-01T20:31:57Z</dcterms:created>
  <dcterms:modified xsi:type="dcterms:W3CDTF">2017-12-13T18:17:25Z</dcterms:modified>
</cp:coreProperties>
</file>