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66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85F4-72DE-4035-BCE8-088AE398E3ED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0E9B-7AB4-43D6-A787-2F2F8BCFD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01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85F4-72DE-4035-BCE8-088AE398E3ED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0E9B-7AB4-43D6-A787-2F2F8BCFD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175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85F4-72DE-4035-BCE8-088AE398E3ED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0E9B-7AB4-43D6-A787-2F2F8BCFD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20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85F4-72DE-4035-BCE8-088AE398E3ED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0E9B-7AB4-43D6-A787-2F2F8BCFD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511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85F4-72DE-4035-BCE8-088AE398E3ED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0E9B-7AB4-43D6-A787-2F2F8BCFD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693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85F4-72DE-4035-BCE8-088AE398E3ED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0E9B-7AB4-43D6-A787-2F2F8BCFD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364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85F4-72DE-4035-BCE8-088AE398E3ED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0E9B-7AB4-43D6-A787-2F2F8BCFD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266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85F4-72DE-4035-BCE8-088AE398E3ED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0E9B-7AB4-43D6-A787-2F2F8BCFD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59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85F4-72DE-4035-BCE8-088AE398E3ED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0E9B-7AB4-43D6-A787-2F2F8BCFD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623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85F4-72DE-4035-BCE8-088AE398E3ED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0E9B-7AB4-43D6-A787-2F2F8BCFD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47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85F4-72DE-4035-BCE8-088AE398E3ED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0E9B-7AB4-43D6-A787-2F2F8BCFD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494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585F4-72DE-4035-BCE8-088AE398E3ED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D0E9B-7AB4-43D6-A787-2F2F8BCFD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05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889" y="1018162"/>
            <a:ext cx="3886200" cy="3339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09281" y="436602"/>
            <a:ext cx="2828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Pima County Jail, Tucson AZ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20204" y="4876800"/>
            <a:ext cx="4642618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Offenses</a:t>
            </a:r>
            <a:r>
              <a:rPr lang="en-US" sz="2400" dirty="0" smtClean="0"/>
              <a:t>	</a:t>
            </a:r>
            <a:r>
              <a:rPr lang="en-US" dirty="0" smtClean="0"/>
              <a:t>		</a:t>
            </a:r>
            <a:r>
              <a:rPr lang="en-US" sz="2400" b="1" dirty="0" smtClean="0"/>
              <a:t>Date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Theft, pencils			8/26/15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Noise infraction			8/30/15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Fraud, false testimony		10/1/15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Fraud, false testimony		1/24/16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Fraud, false testimony		5/25/17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Fraud, false testimony		6/18/17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Fraud, false testimony		7/19/17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Theft, 	2/25/18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Noise  infraction			5/5/18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772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09281" y="436602"/>
            <a:ext cx="2828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Pima County Jail, Tucson AZ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9" y="1110734"/>
            <a:ext cx="3661833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20204" y="4692134"/>
            <a:ext cx="4642618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Offenses</a:t>
            </a:r>
            <a:r>
              <a:rPr lang="en-US" sz="2400" dirty="0" smtClean="0"/>
              <a:t>	</a:t>
            </a:r>
            <a:r>
              <a:rPr lang="en-US" dirty="0" smtClean="0"/>
              <a:t>		</a:t>
            </a:r>
            <a:r>
              <a:rPr lang="en-US" sz="2400" b="1" dirty="0" smtClean="0"/>
              <a:t>Date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Theft, pencils			8/26/15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Robbery, candy			9/24/15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Fraud, false testimony		10/1/15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Fraud, false testimony		1/24/16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Theft, lunch			2/14/16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Theft, lunch money		2/14/16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Fraud, false testimony		5/25/17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Fraud, false testimony		6/18/17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Fraud, false testimony		7/19/17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Assault, domestic violence		2/25/18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Noise  infraction			5/5/18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664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14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rheaton</dc:creator>
  <cp:lastModifiedBy>rheaton</cp:lastModifiedBy>
  <cp:revision>6</cp:revision>
  <dcterms:created xsi:type="dcterms:W3CDTF">2018-09-14T15:56:56Z</dcterms:created>
  <dcterms:modified xsi:type="dcterms:W3CDTF">2018-09-14T22:24:52Z</dcterms:modified>
</cp:coreProperties>
</file>