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1"/>
  </p:notesMasterIdLst>
  <p:sldIdLst>
    <p:sldId id="262" r:id="rId2"/>
    <p:sldId id="256" r:id="rId3"/>
    <p:sldId id="263" r:id="rId4"/>
    <p:sldId id="257" r:id="rId5"/>
    <p:sldId id="272" r:id="rId6"/>
    <p:sldId id="294" r:id="rId7"/>
    <p:sldId id="265" r:id="rId8"/>
    <p:sldId id="273" r:id="rId9"/>
    <p:sldId id="302" r:id="rId10"/>
    <p:sldId id="298" r:id="rId11"/>
    <p:sldId id="300" r:id="rId12"/>
    <p:sldId id="296" r:id="rId13"/>
    <p:sldId id="292" r:id="rId14"/>
    <p:sldId id="299" r:id="rId15"/>
    <p:sldId id="271" r:id="rId16"/>
    <p:sldId id="269" r:id="rId17"/>
    <p:sldId id="270" r:id="rId18"/>
    <p:sldId id="267" r:id="rId19"/>
    <p:sldId id="268" r:id="rId20"/>
    <p:sldId id="266" r:id="rId21"/>
    <p:sldId id="274" r:id="rId22"/>
    <p:sldId id="277" r:id="rId23"/>
    <p:sldId id="301" r:id="rId24"/>
    <p:sldId id="276" r:id="rId25"/>
    <p:sldId id="303" r:id="rId26"/>
    <p:sldId id="279" r:id="rId27"/>
    <p:sldId id="280" r:id="rId28"/>
    <p:sldId id="281" r:id="rId29"/>
    <p:sldId id="282" r:id="rId30"/>
    <p:sldId id="304" r:id="rId31"/>
    <p:sldId id="287" r:id="rId32"/>
    <p:sldId id="288" r:id="rId33"/>
    <p:sldId id="284" r:id="rId34"/>
    <p:sldId id="307" r:id="rId35"/>
    <p:sldId id="290" r:id="rId36"/>
    <p:sldId id="291" r:id="rId37"/>
    <p:sldId id="305" r:id="rId38"/>
    <p:sldId id="306"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3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3CE52-6A54-4CEB-B322-3A96223B2E7F}" type="datetimeFigureOut">
              <a:rPr lang="en-US" smtClean="0"/>
              <a:pPr/>
              <a:t>9/29/2017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3FF7F-9488-4D52-8BB8-61E57AA9FEDC}" type="slidenum">
              <a:rPr lang="en-US" smtClean="0"/>
              <a:pPr/>
              <a:t>‹#›</a:t>
            </a:fld>
            <a:endParaRPr lang="en-US"/>
          </a:p>
        </p:txBody>
      </p:sp>
    </p:spTree>
    <p:extLst>
      <p:ext uri="{BB962C8B-B14F-4D97-AF65-F5344CB8AC3E}">
        <p14:creationId xmlns:p14="http://schemas.microsoft.com/office/powerpoint/2010/main" val="56327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this slide, go to Activity</a:t>
            </a:r>
            <a:r>
              <a:rPr lang="en-US" baseline="0" dirty="0" smtClean="0"/>
              <a:t> “ Phases of the Moon” with foam balls and light source.</a:t>
            </a:r>
          </a:p>
          <a:p>
            <a:r>
              <a:rPr lang="en-US" baseline="0" dirty="0" smtClean="0"/>
              <a:t>Return to this slide after activity labeling sheet – glue in NB.  Answer Questions, then show next slide.</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a:t>
            </a:r>
            <a:r>
              <a:rPr lang="en-US" baseline="0" dirty="0" smtClean="0"/>
              <a:t> this lesson with the science fiction story “A Walk in the Sun” by astronomer Geoffrey Landis.</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Check/Review w/ Labeling Sheet in NB.</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continued…. </a:t>
            </a:r>
            <a:r>
              <a:rPr lang="en-US" smtClean="0"/>
              <a:t>Day</a:t>
            </a:r>
            <a:r>
              <a:rPr lang="en-US" baseline="0" smtClean="0"/>
              <a:t> Two….</a:t>
            </a:r>
            <a:endParaRPr lang="en-US"/>
          </a:p>
        </p:txBody>
      </p:sp>
      <p:sp>
        <p:nvSpPr>
          <p:cNvPr id="4" name="Slide Number Placeholder 3"/>
          <p:cNvSpPr>
            <a:spLocks noGrp="1"/>
          </p:cNvSpPr>
          <p:nvPr>
            <p:ph type="sldNum" sz="quarter" idx="10"/>
          </p:nvPr>
        </p:nvSpPr>
        <p:spPr/>
        <p:txBody>
          <a:bodyPr/>
          <a:lstStyle/>
          <a:p>
            <a:fld id="{E233FF7F-9488-4D52-8BB8-61E57AA9FEDC}"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Eclipse</a:t>
            </a:r>
            <a:r>
              <a:rPr lang="en-US" baseline="0" dirty="0" smtClean="0"/>
              <a:t> Activity with foam balls and lamp.</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Answer Questions, then show next slide.</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continued…. </a:t>
            </a:r>
            <a:r>
              <a:rPr lang="en-US" smtClean="0"/>
              <a:t>Day</a:t>
            </a:r>
            <a:r>
              <a:rPr lang="en-US" baseline="0" smtClean="0"/>
              <a:t> Two….</a:t>
            </a:r>
            <a:endParaRPr lang="en-US"/>
          </a:p>
        </p:txBody>
      </p:sp>
      <p:sp>
        <p:nvSpPr>
          <p:cNvPr id="4" name="Slide Number Placeholder 3"/>
          <p:cNvSpPr>
            <a:spLocks noGrp="1"/>
          </p:cNvSpPr>
          <p:nvPr>
            <p:ph type="sldNum" sz="quarter" idx="10"/>
          </p:nvPr>
        </p:nvSpPr>
        <p:spPr/>
        <p:txBody>
          <a:bodyPr/>
          <a:lstStyle/>
          <a:p>
            <a:fld id="{E233FF7F-9488-4D52-8BB8-61E57AA9FEDC}"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a:t>
            </a:r>
            <a:r>
              <a:rPr lang="en-US" smtClean="0"/>
              <a:t>the questions.</a:t>
            </a:r>
            <a:endParaRPr lang="en-US" dirty="0"/>
          </a:p>
        </p:txBody>
      </p:sp>
      <p:sp>
        <p:nvSpPr>
          <p:cNvPr id="4" name="Slide Number Placeholder 3"/>
          <p:cNvSpPr>
            <a:spLocks noGrp="1"/>
          </p:cNvSpPr>
          <p:nvPr>
            <p:ph type="sldNum" sz="quarter" idx="10"/>
          </p:nvPr>
        </p:nvSpPr>
        <p:spPr/>
        <p:txBody>
          <a:bodyPr/>
          <a:lstStyle/>
          <a:p>
            <a:fld id="{E233FF7F-9488-4D52-8BB8-61E57AA9FEDC}"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C7B3F-8E3B-47A5-95C7-40E87F989B83}"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7B3F-8E3B-47A5-95C7-40E87F989B83}"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7B3F-8E3B-47A5-95C7-40E87F989B83}"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C7B3F-8E3B-47A5-95C7-40E87F989B83}"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C7B3F-8E3B-47A5-95C7-40E87F989B83}"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C7B3F-8E3B-47A5-95C7-40E87F989B83}"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DC7B3F-8E3B-47A5-95C7-40E87F989B83}" type="datetimeFigureOut">
              <a:rPr lang="en-US" smtClean="0"/>
              <a:pPr/>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C7B3F-8E3B-47A5-95C7-40E87F989B83}" type="datetimeFigureOut">
              <a:rPr lang="en-US" smtClean="0"/>
              <a:pPr/>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C7B3F-8E3B-47A5-95C7-40E87F989B83}" type="datetimeFigureOut">
              <a:rPr lang="en-US" smtClean="0"/>
              <a:pPr/>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C7B3F-8E3B-47A5-95C7-40E87F989B83}"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C7B3F-8E3B-47A5-95C7-40E87F989B83}"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003CA-C55B-4B5B-8EB6-759CBFAC20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C7B3F-8E3B-47A5-95C7-40E87F989B83}" type="datetimeFigureOut">
              <a:rPr lang="en-US" smtClean="0"/>
              <a:pPr/>
              <a:t>9/29/2017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003CA-C55B-4B5B-8EB6-759CBFAC204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Our Moon</a:t>
            </a:r>
            <a:endParaRPr lang="en-US" sz="8000" dirty="0"/>
          </a:p>
        </p:txBody>
      </p:sp>
      <p:pic>
        <p:nvPicPr>
          <p:cNvPr id="19458" name="Picture 2" descr="http://starryskies.com/The_sky/events/lunar-2003/nearly.full.jpg"/>
          <p:cNvPicPr>
            <a:picLocks noChangeAspect="1" noChangeArrowheads="1"/>
          </p:cNvPicPr>
          <p:nvPr/>
        </p:nvPicPr>
        <p:blipFill>
          <a:blip r:embed="rId2" cstate="print"/>
          <a:srcRect/>
          <a:stretch>
            <a:fillRect/>
          </a:stretch>
        </p:blipFill>
        <p:spPr bwMode="auto">
          <a:xfrm>
            <a:off x="2057400" y="1676400"/>
            <a:ext cx="4743450" cy="4762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cdsfiles01\Profiles\Teachers\jmaxwell\My Documents\My Pictures\My Scans\Moon Phases trimmed.jpg"/>
          <p:cNvPicPr>
            <a:picLocks noChangeAspect="1" noChangeArrowheads="1"/>
          </p:cNvPicPr>
          <p:nvPr/>
        </p:nvPicPr>
        <p:blipFill>
          <a:blip r:embed="rId2" cstate="print"/>
          <a:srcRect/>
          <a:stretch>
            <a:fillRect/>
          </a:stretch>
        </p:blipFill>
        <p:spPr bwMode="auto">
          <a:xfrm>
            <a:off x="2286000" y="0"/>
            <a:ext cx="6590095" cy="6073931"/>
          </a:xfrm>
          <a:prstGeom prst="rect">
            <a:avLst/>
          </a:prstGeom>
          <a:noFill/>
        </p:spPr>
      </p:pic>
      <p:sp>
        <p:nvSpPr>
          <p:cNvPr id="6" name="Title 1"/>
          <p:cNvSpPr txBox="1">
            <a:spLocks/>
          </p:cNvSpPr>
          <p:nvPr/>
        </p:nvSpPr>
        <p:spPr>
          <a:xfrm>
            <a:off x="0" y="0"/>
            <a:ext cx="2209800" cy="472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i="1" u="none" strike="noStrike" kern="1200" cap="none" spc="0" normalizeH="0" baseline="0" noProof="0" dirty="0" smtClean="0">
                <a:ln>
                  <a:noFill/>
                </a:ln>
                <a:solidFill>
                  <a:schemeClr val="tx1"/>
                </a:solidFill>
                <a:effectLst/>
                <a:uLnTx/>
                <a:uFillTx/>
                <a:latin typeface="+mj-lt"/>
                <a:ea typeface="+mj-ea"/>
                <a:cs typeface="+mj-cs"/>
              </a:rPr>
              <a:t> </a:t>
            </a:r>
            <a:r>
              <a:rPr kumimoji="0" lang="en-US" sz="4000" i="1" u="none" strike="noStrike" kern="1200" cap="none" spc="0" normalizeH="0" baseline="0" noProof="0" dirty="0" smtClean="0">
                <a:ln>
                  <a:noFill/>
                </a:ln>
                <a:solidFill>
                  <a:schemeClr val="tx1"/>
                </a:solidFill>
                <a:effectLst/>
                <a:uLnTx/>
                <a:uFillTx/>
                <a:latin typeface="+mj-lt"/>
                <a:ea typeface="+mj-ea"/>
                <a:cs typeface="+mj-cs"/>
              </a:rPr>
              <a:t>DAY 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1" u="none" strike="noStrike" kern="1200" cap="none" spc="0" normalizeH="0" baseline="0" noProof="0" dirty="0" smtClean="0">
                <a:ln>
                  <a:noFill/>
                </a:ln>
                <a:solidFill>
                  <a:schemeClr val="tx1"/>
                </a:solidFill>
                <a:effectLst/>
                <a:uLnTx/>
                <a:uFillTx/>
                <a:latin typeface="+mj-lt"/>
                <a:ea typeface="+mj-ea"/>
                <a:cs typeface="+mj-cs"/>
              </a:rPr>
              <a:t> Bell Work: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i="1" noProof="0" dirty="0" smtClean="0">
                <a:latin typeface="+mj-lt"/>
                <a:ea typeface="+mj-ea"/>
                <a:cs typeface="+mj-cs"/>
              </a:rPr>
              <a:t>n</a:t>
            </a:r>
            <a:r>
              <a:rPr kumimoji="0" lang="en-US" sz="4000" b="0" i="1" u="none" strike="noStrike" kern="1200" cap="none" spc="0" normalizeH="0" baseline="0" noProof="0" dirty="0" smtClean="0">
                <a:ln>
                  <a:noFill/>
                </a:ln>
                <a:solidFill>
                  <a:schemeClr val="tx1"/>
                </a:solidFill>
                <a:effectLst/>
                <a:uLnTx/>
                <a:uFillTx/>
                <a:latin typeface="+mj-lt"/>
                <a:ea typeface="+mj-ea"/>
                <a:cs typeface="+mj-cs"/>
              </a:rPr>
              <a:t>ow what do</a:t>
            </a:r>
            <a:r>
              <a:rPr kumimoji="0" lang="en-US" sz="4000" b="0" i="1" u="none" strike="noStrike" kern="1200" cap="none" spc="0" normalizeH="0" noProof="0" dirty="0" smtClean="0">
                <a:ln>
                  <a:noFill/>
                </a:ln>
                <a:solidFill>
                  <a:schemeClr val="tx1"/>
                </a:solidFill>
                <a:effectLst/>
                <a:uLnTx/>
                <a:uFillTx/>
                <a:latin typeface="+mj-lt"/>
                <a:ea typeface="+mj-ea"/>
                <a:cs typeface="+mj-cs"/>
              </a:rPr>
              <a:t> you think?</a:t>
            </a:r>
            <a:endParaRPr kumimoji="0" lang="en-US" sz="40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enchantedlearning.com/mgifs/Moonphases.GIF"/>
          <p:cNvPicPr>
            <a:picLocks noChangeAspect="1" noChangeArrowheads="1"/>
          </p:cNvPicPr>
          <p:nvPr/>
        </p:nvPicPr>
        <p:blipFill>
          <a:blip r:embed="rId3" cstate="print"/>
          <a:srcRect/>
          <a:stretch>
            <a:fillRect/>
          </a:stretch>
        </p:blipFill>
        <p:spPr bwMode="auto">
          <a:xfrm>
            <a:off x="533400" y="457200"/>
            <a:ext cx="8336770" cy="541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BUUExQVFBQVGBcXFRYYFxcUFxUVFBYVFRgVFRgYHiYfFxwkGxQYHy8gIycqLSwsFR4xNTAqNSYrLCkBCQoKDgwOGg8PGiwlHyQqKS4uLCwsKSwsLCosLCwsLCwsLCwsKSwsLCwsKSksLCwpLCwsLCwsKSksKSwsKSksLP/AABEIAQYAwQMBIgACEQEDEQH/xAAcAAABBQEBAQAAAAAAAAAAAAAAAQIDBAUGBwj/xABAEAACAQIEBAMEBgkEAgMBAAABAhEAAwQSITEFEyJBBlFhMnGBkQcjQpOh0RQVUlNUscHh8BYzcpKCskNi8TX/xAAaAQADAQEBAQAAAAAAAAAAAAAAAQIDBAUG/8QALREAAgICAgEDAgQHAQAAAAAAAAECEQMhEjEEQVFhInETFDKRQlJiscHw8QX/2gAMAwEAAhEDEQA/APDaKKUCgBKKdlpclADKWnhKMlA6G0U/LQqUBQgNODGt3w14NvY0koMtse1cPsz+yP2j6CvSPDvga3ZYRbkga3GEkn07L8K58vkQx6fZtDFKR5lg/DGJuwVRgD3bpH46/hWvhfo5ut7VxR7gW+HavVLmHtpuus6CZMedFriVsHRST/1+XnXBPzMj/QdUPHh/EcEv0RFhpfIP/wBrf8+qazL/ANF2JBIR7b/Fln3SI/GvYXdTv32qtctd1/z4Vl+dyI1/LY30eE8U8L4rDa3rNxF/aiV/7CR+NZVfSuEbMCpHoQRIPp61yvin6K7N8F8OBYu6nKP9tz6j7PvFdWLzk3xmjmyeNW4niZNIDV3inCrmHutauqUddCD/ADHmD5iqkV6KdnI0Nop1JFAqCkNOoNMKIzSTTmFMoELNFJRQAtPSo6kSgaHinU0UoNZssWkNFIaEAldD4P8ACxxd0lpFm3BuN5+SL6n8BrWHhcM1x1RRLOQqjzJMCvf/AA94bt4fCpbQTA6j2Zzu/wAxp6RWHkZljj8s0xY+TI0slbKi2q2rSCFQD7Ijt6x311NLZxrOpObcgAd9fKK3hggEg+Vc5xjHLZ6bYEmK8dNyfyd/FLbM9kIZsxIgketSLA1iqi4wu2Zt9dRpPw76963+G4Zcoc6kjv6VpL6VbJirdInw2EIUMSSSNo23NX7CmJIjt8qtWmGUEbGni18vlr51zXyOivQS3a0GlTpc027VGEPfypqaGO/l+frVUZtGN4z8G2uIWIIC3VH1b9wfI+any+Ir574jgHs3Wt3AVdCVYHzFfTodgdNu4rzn6ZfCwa2MZbHUsLdjumysfUbe4+leh4mZp8GcubHq0ePikpaK9Q4xKKKWgCNjTKe5plUQFFFFABUiVHUqUDQ+ily0uWsyxtITTmFNimgO4+irhHMxDXSJ5cKv/N+/wWfnXtVm3Gmw7dxXE/RDwopgxcI9suw+eT+SfjXeACa8Py58sr+D0cCqKI3tyDXDcUw7C607k6evurvsShy6af5vWO3ChcbM8n02mKxx5ODN2rOLFpgO/u29+lbnBFZmAJIAE++NgPmK0MbwnqOUdJ39NB/ap8NgwgBIEg7jcf5M1tPInEyUWmai2dAf50Wrw85j/IqHid4ra6e1c3a4gQZP/wCVyqLa0dB2T3DH+e+mD8Kp8KxOdRv3HyHzrTy6UKTXZmQMKi4lgBfsPbb2XUqe+jAif88qsMPfTkGny/z8a0xy3ZMkfK+Nwxt3HRt0ZlPvUkGoK6X6RcJy+J3wNiwb/uoY/iTXNV9DF2rPLaA0pNFIaokYxplOam1RAUUUUAKBUyiowKmQUmUhQKWlppNQUIxpooJoFNAfSf0d2QOFYWO9v+bNNbjIJ0rnfopxYfhFjX2M6H/xdv6MK6gkdq+cz6nJP3PTxvSK+JeF86q4Z8xII91W8RbzCKgw1rKNdTO9Ydm6M3iLdvKZ9fKayucR393r/mtbnEMKTr/f51RtYE9x/Wt4tJbMnFvo1LBFy2J1BGorPPh5GaZIEmRFW8NYyjpH941/pVlEJgz8JgVi5NPRfoJgMALanXSfw8quhxFGSRrWfdxUPGoAHzoimxFprv47fChLsr/nlQ5Hv9aibQf5tFXD3Ezwb6U//wCnc/4p/wCtcjW/48xXM4hfO8PlH/iAv9KwK+hxWoL7HmT/AFMSg0UVsZjGFMp7GmVRLCiiigRMBUi0ynA1DNEBNLNIaSkAhFJTiabTQHsP0Ecblb+FJ10vJ7tEcf8Aqfia9Uf5V8xeFOPtg8XavrrkbqX9pG0Zfka+m8Liku21uWyGRwGU+YYSDXi/+hjqfJep2+PPVCZaRrelSkVJbXSvMOpyMvltBHaZqSyMtXHSKgKfOn2UnYzJ5fKlVf8APKnqNJplwVKTTH2I2OUaE1C1lXE7+XnvVd8FmGp+Huq1YQKI3it9dIXEXL2rO4/xAWMO9wnRFLfhp+IrSb/BXlX0v+KQYwqHyNyOwEZVP8/gK2wY3OaiZZZcI2eYYq+XdnO7Ek+8mTUNKaK+hSo8tiUUtJTEMamU9qaaoliUUUUCJqkAqIVItQzRBRFOppo0AhpIpaDTAbXqH0S+PhZIweIaLbGbLk6Ix3RidlJ2PY++vL6VTWWXGskeLKhJwdo+tCTTOYRXjfgP6WjYVbGMl7QgJd3e2Owbu6/iPWvXLONS7bFyy63EbUFSCD8fP03r5/P40sT2ejjyRmWBdppuSaqi6QddJ2HcxTWxZG+/4VglRvXsXpgUjDyqr+lyY8vWlGJ1qwSHO4qMtpJpj3xv/OuI8WfSPawwK2yLtzyB6V9W/KtMeNzdRQpTUVs1/Fvi9cFYLEg3XkW07knufId68ExuMa7cZ3MsxJJ9TUvFOLXMRda5cYszd/6DyFU69zx/HWKPyeZly/iP4EooFFdJiwomiigQ1qYae1MNNCYlFFFMklU08GmrYbyPyqymAuHa25/8SaiVFoiIpGq2OEXv3Vz/AKN+VH6mv/ubv3bflStFUymKWrg4Jf8A3N37t/ypf1DiDtYvfdP+VPkvcWyjTav/AKixH7i992/5UfqDE/uL33T/AJUWgplGtDhPH7+GbNYuvbPeDof+S7N8ab+oMR+4vfdP+VL/AKfxP8Pe+6f8qTcWqYJPtHd8K+mq6sDEWVuebIch98GV+UVv2/pbwTakXVPqgMfI15OPDmJ/h7/3T/lSf6dxP8Pf+6uflXLLxcMtm8c+SJ63d+lXAjY3G9yEH3akVk8S+mZIizh2Pq7BRHuE153/AKcxX8Nf+6uflSHw3iv4a/8AdXPypR8TCv8Ao3nyM0ONeO8ViZDXMin7CdIjyJ3Pzrn81Xx4bxX8Pf8Aun/KlPhnFfw1/wC6f8q6oKENRpGMnKW2ZwNE1pHwxi/4a/8AdP8AlSf6axX8Ne+7f8qrkvcmn7GdNE1fPh3E/wAPe+7b8qP9PYn9xd/6N+VHKPuKmZ4NLV79Q4j9zc/6ntvTf1PeieU8f8TRyXuBRao6t3MC4mVI+HlUD2CNxVIlkdFOyUUxFxcZDEiQOwn8CfjW3gPEUAKBlJJOYuQokeYEgyPUa1zFWMLiChkR8QDoQQfaBGxPas544yNIza6O/wCFeN3J9gDNAVQygsG0JXN3Ea5YGsaVoN9IbKDFpLR7Z5nLB1X4jYg+1XnWD4iUOwYHed/SG3EUHFOoOulxfQyoMD3ar6Vyy8XG30brM0ewcP8AHrPlYJbyswWRcCNrsOsD3afCtq14nvb8gDWOq705YMEkgBZy94mIOprw/AcfeymVAoPUM0a5WKMynsQcux8zvV/hvi57b2zrlEZ5dv2gQQyiRl1I0PtGBXNPwv5Ubxzx9T3LD+IyfatgGCSA8lBE7xB0PY/Hyt2OOtIAtdpnmAKZ2gwZOvb+WteJYPxrcF48vKoU9GikFVYTnLgZhAJ0UHbyraw/0gZm2zKs9ZYyQ7E8sqAo0UAwJjINNTXPLw8sdo1WTFI9jw3FS6zlAnYZvf6e751MvEtPZ19/p2ryY+KMyK9q8TkI5jqAoEgFVujMIDFIMyJbfsb9nxwtzJqtpidALiskkTlcqdCAc3s+dc7w5lsfCDfZ6UOJyuYKGGkQZ7TB8v71L+lmB0iZiM3pOnnXno8WJlW5bAmAW9q0WaFUqQV6oDBi32QV2q7hfEatmCOWa0CLkQStwGCAntuJeAYg6AVNZV2hfgp9HaPiyN109/p5RUTYozAQHTXqiD5bf5G1crhPFIdyozDplmaQokMRLTA1EbATInYVQXxRanLJJNsuWLAtKkSBbnNlAJfYSuog1PHI+kNYq7OzONbUG3GgI6hvqSNtTp596pnGMwHRowmc+wE6zEHXXQ9+9cjjPFq2UBa4CtwgKoRmIXRgCJkEqyvrOhHem4rxggs57N61mJ1DZl2C5myq3TqQQYka95JpYckukXxjFdnTYnHmD0DY/biYmfsmJjz99Zt/iAKBihIMSA0sDsdAv7RC99thXEWfE6rbXEMxtlmBOouOTmAYwpUKCUY5WGvbSaqYvxXYuoLoTlwzLnJVrhcqxki3kYdmJEjT1M7R8Sdg5wR1GL4kixIyliUCtcgDWBGUErIntuKyuIY89RVC7hhnVXb6sTv7Ajv2JgHtXKcQ8SNc5V1tVs5hbLyGfRQIHsnLoJHkJnvmLx10uOwXKxEQZChiNTl3HRKjffeu3H4jW2c8s0bOgucTkAvbZRm7uylmAllSF1gxJjcjzrF4hfCkL1rJMkuXj9nUCDoQTHnt55T48sQCYEztnKyIjtp6Uyzi4zBpKNowBjuCI3AMqOxrujiUTllOxb18ljHkNA2+g7/0qq1yfh3neluNpv6kbCdtKiLVskjFsSaKSaKoVhFSAU1R8akWkxIcFoap7GGLAkbLBY/siQJPxI+dSXsOisBzFZSxGZVaQoMZ4YDcagT74qDSioRUl4gucq5R2WSY+NPu2lhSGJkS3SRlMkRP2tADPr6VPYxOTMqgEEiM1tGaFbMN9vWN9tRQBWu4MqqsY6gSANSB2LDsDrHuNanAuG37jBraspRcyvEAsGyrM+0SxywJkwI3q5hBaGEPNbpZwQqi3n6QSVIaGUNCQ6yNY12rO+sdrnJzC2oZsoYty7YcH0mCQdPUxU8m00acUmjRd1VXuo3UALbWzhoVngk5xmZZHUR6qDAq5h/D6HD3WuW3tspJIN21b6VRXVFFzquHqkwPIa1HwnG/o9jq5Tc8Lli1nddYOVjADqQpie+u9U8Hi87W0t5i6mLWYC4t53ue06u5W30wNAR0is3btI0TXqaWJvWLPKt2bl5w5BctAG3QbbsohQSyntvvWo/ErKLcfJaIBBABtZwxUk9Lhg3Xdn22iRIOXRvBlzsy5x+lWuYJtta6RbJuK1oKoDKrEkgNJKgAaVGeF3VxQtZrpVmZ5dGt2wzCEvHPmMuQw1jUgA+WElHp+htFtK0V7PiBbc2cM3MDAEs7vI/28yBcyi6enKBA3IGaARPi8Nzbps3Hthwhdz0obLgLCODBbKFcZQftCZisi6/NxF0W0i27liArHlANlFxl6jBzjTMdZ9K0PDuOTD22a4rAzdW4+jKVaLeW0Aeo5tJG2YmSKpwSVpbEpN6bI7V6ymFa/le4wcKPrVs22YFoJtIc4IBXUEAHbSsWxwvFYokojvpmGmUdR2GsEmIA3OUAdquXsDbu3rL2g1rPmYFspUBTC5VtAlACMsmSdDFRY67YTOtu7iGgMbQgoiOzqSurSy5Q3VCmQDFax112ZS/q6JeJ48HDm21y2rW1W0FUZrrFAJDNA+rkExO4Glc/ibSqSVKyGgLIfQazmAysJ0q1YQE54R4zHlfWHQEaMRssGQc32dapXGDEkwvkAIA128/jqdK1glHRjOVj8TMIOnWWGVs3tQIImEMjbQ6+6muht3MriSpGYSCYI2zCY/pUMU2aokUv8Ae38v50k082OgNI1JESJERqR2Gu/v8AKo6YhUiddB86jenuaiNNEsKKKKZI8VIhqMVMzAxCgQADqdT5mdvhppSZSFg/H51PZwpb7Sjf2mVdVXN+Ow8zpT+GNZDE31dlAMBGCHNpElgdN+1GHv2grZkZiYykPlC69QIynNI03Eb1Bp9xrWl5atnUsxIKa5lCgQW0ywZ8zsaW1jXRGthoRypYaGShOUzuIntVjjPEbV1k5VvlIqwFLBjJktLBQWEnSZPu2qtdxjFAkgoDMBACCAF1IWdlGkkazvNHpsXXRrYHjwW4nMy31NsIxuWVc2xlChUzHXLsDI3Oldfw7H4TlHIma3bRi5yKnUx1tlWEaqqjMT9lhJJg4PA+G4lz0YRFVLKl2f6sETzFvFyQM57H8DVXjmFTm3XDhOYVYq4uk22Y5iC4kFu8mSQZ0Olc2SMZyr+x1Y5OKsdisPnJxFuzd5CPmZCFKLbuGU1y5FmCCI1j5N4fYazfi1auXXa0TcVpXp3uFGtN1Wyo3nUE1Pb4Wb1lEwqm5lAbFdb5M40WWICiRsBJGutbK+Grt24Ly2zYZuYtsof0pG5Y5QslTrJgidQR270SmkqYKD7RlWsWLJ/SLZw9y7cZRyVt3AUAGYroQAOxHeO+9az4wLy7lzFPdRwxvWkXM2kXBbyuQRak9zAKsda0rXCHtYa6uJt2LN3/AHLTWwq3kYqzxCTCypUxB2G1VuKMiY2wtzDIWuLbEq5lbZVkZOWGYL7WYeQUab1zrIpSpf4NeNRswuDcPfni++W3qCELC2SnLLKwGYBAAFIkiToJNVfEV229qxkQ85hnAQDJluMwKLCBj1KYBLCNAa1LnFUuWcNh7pzAXTmNwm0hCgwrMonKrMwkmfhFQcOs2LrXbORGdFjCmWtF7jOSsjXMTmGjN7I7VtGTvlJGbVrjEz+FcbuW2/SGvWxLdVrKmd8uVYClCtvRzBjse4q3xHEW+Rac2LbtdBC5rrG7lF52mECgE6oTruO9Z2Q4V7PPs2riNmbJIzFSWU5gNVbus1nYouLgCrlKwyBTmygy47nUBtfKO1b8U3ZlypUyS9euWedZyi2HIDqQGK5SSFDGSDrrB1qljLRRirEE6HQhh1ANuCex2+GlWxxh2uZrkXuouVuSysxgEkTOoAkzOg1qlegkwIHYb9/P+taGTG4fLnXNOSROWM2XvE6T76djcG1tgHVlzAOoYRKMJVvWRUFSXH9nUnTv21Oi66j++lMkjA18qdeQBiAwYAkAiQCPMTB+dMNITTAQmmNTmNMNMlhNFJRTJJJp00wCpEpMpIsWcQoR1KBmaMrEtKQZMAaGdjPlUQNX7PBptJc51kZnyZCxzp/92WJCetWsNw7Cg3VvX2Dpm5bW7fMt3IBghiQQCe8bVDaNFFszrVkZwHJCyM5ABKj01Ab5ir19P0a5ctyjggpJFtzDZetdWCtHcGRNV+UjXSlpyEMwbhCADfriR2/lUFy6nKy8uHBHXmO0GVy7bmZ9KVWBr+HcOrrdz4nk24UMuYZnDHKIVmVWA76yOw3qDC4Ky91l54tIBo7hoLaAwLYadz8B6xVPhnBr18xats+oHSNixAEnYSfOrmM4Pet3FXEqbJOUdahSVHRIURMADXvB1pUrexp2qo6bwhcFzFFMPbthCmW6rlsjIy20PWwLglpjT7VQ+IXVsVCKME6E27irzGtosAZyyyxJBgiBpFR8H8F4i3jMgg5EFxiFe4rSNEWIzkg6agHzrZbgdjCAs15HuElTbvC5ZLKQc2fKDDA676iNyYrjlKKnad/76nVGMnHao5q5j7zW7VlL5vCSwtjoKONSSSOoayDJ76CrfAsFdxHOxFwC86KIL3mS4CCsOh3fRcundhWtw7hYe9djC2Hi0Lls3Gvql0KcvNtEtJLGNDHpFc5e4HcR3dsPc5QJSCeVlcoWUEa7e1l8h2q1KLTS1+xLi07Z0beGgl222MF+1Yz57dghrtu2HIOR2JBkhWJI/ZGsyBm8KxtjD33UvA5rEZYdCgBK6HMsjNIIkjUeRrrrfh9sRdw9xrlpQbKqVtseZdkMmUDMAWyakCBvvXLcS4VZ5Dc0qr4ZsuQ2uVcvFzIlwPaiTDdh6isozU/pb/Y0a47SMbxRyufmW8b6yTzYYO2sKGDgCQFGwjtNTmyqG67KLFxAbn1jlXvLeEIiJbAyyLmYwYj0puO4e2EuBrqLaa5bANvIjqyOGBa2SWEwFM6GW02qHGvhrt0m3bezbNpgjXbxYs6AwxOQ/shco9NRXYukjmb22JhcEbQJa/atq1gsDpcLK5jlqFDFHJHpHpWJl6dGGpgrrOkdR7Rr59jV7E8Fe3bl2RSUDhGPXDExlESDptWbZu5SDAMEHUSDB2M7j3itImcvZklzBsEDmMpJA1EjKY1A1Hxp2CwF26H5aF8i5m26V89atYnxJdfDjDkgWgxIUACJOaNtprKS6QdCQfTyOhpq62J8b0OWO5O2mkyfI66f2pA2h0Gv4azpSJHekpkjTTTT2phqhMSiiigklp0UwGpBUstC6/CnxOv9aaoJ2p1uzJGoAkAsdhPcx86mxnZeH/DpFh2THYS3zIRl1Z4ZfZkp0+0QY00O8Vhcc4MmHKgXkuuVBdAtxchM7lhB7GRprUfElS0mS3fW7OlzLbhRkY5SjsAWBBmYGhg1Dh+O3UV1VjFxcjyA5ZRsJYGPhFSlLs0uK0zawHi+8MOLNt7dkWlZ8xC5nZhkZQYMypHSR9neoeFYdcRiLhxOKtAqM2e4XIu5SNFIE7DYgaGsPEYtrhBaJChRAVNFED2RvA33NaFjw9fa0bvKfKFzTkMZTJzTI06Tr6GjjFX6WCm9V0dpxnxfaR7btbF8vb9gPdXkW2GlhTt0kBgYnsa5Xjvif9KdGuIQtsAZA7mR9qCxMMTJ0G/nFVrfCLnLW5cCqhYAZlhnVhqyjLLqMu42J9a6PxiuEGGC2bll35rFuXIkZREIVlVBMQW7E1hGEMclSt9Wauc5J3omw3jLPatC3h7kWApv5DkDW0LC27G2oysuac3c7zVC74ynEW2toQ+Zi1y/cdhc5ihCzgRlA11HaAZiprfhhrOFW8mNsjmAB1LQAl1Ach3MkaEAfGo28S2EwlsGwl3EfWoxuByQhUBCDI0GsAzEVKjC/pVl8pVt0WsTxIXLeFWybFooAHuFmzLcBfqbTMVhZEAxoN4rmuL8Nvq5zdTtDswPMzZgDMgk/j3qvbLuym2oDKB/tqc0LrnPmfM+YrYx/BLl9DiLVq9dUA/pF24EA5gkkgqfLzraMeD0ZSnzRm3+FXegMyFnUt7YZlAMZXE/VsTsNNxUr+HGDQ96wBlV2YuTl5g9gqBmLA7gAxOtLwrCXcly6l5LAWFKm6EuOVZbgCKdTqAR2ld6p8Qw1xHbnFuYd5k5p1JZid/z7Vau6szaVWTX+NXHVVbluqZSC9tJORYyF/aZdfZJ1qj+rybJu5kADBcubrJIJkL5afiKtm7cGHCC0BadywuFFVnyQCouETAzbA9xW94U4Rae5yL91mC5nuYbMEts6Zl/3Q+WY1zR5j3uUuKsdOTo4stUiqz7KTlGsDYDuY/nVjFW1JY21YID3IJEzAJG/vjtRw3i92wXNp2TOpR42ZWEEEd/7Vf2M0t7KyWwZ6gIE99dQIGm/wAtjSAiDpJ7GYjXy71b4bw5bubNet2soBHMLDOSYgZVPvk1TIoEMamGpDTGpoTG0UsUUyRalBqKpFpMaHirOE4e9zNkUtkUu0dkWJY+gou8OZLaXDlK3Jyw6sZWJDKDK7jcUi4YxoybE6ny0j361Bf3FSyuYE9S9wGynzjMwMH4Gn4m7Zj6tHVsxPU6uMmkL0qpnfX12qsT6j4wf50YdFLDMcokSQMxA8wJE00Bb4dxXlNnW3acxEXEDqJjUA9/WtUeKrlwnnKnsMEKItsoWkgLlEAHaCDpO0zWILiq/RmPtCYGxBExB7H13owmOa0+e2crD2TpIqXBPdFKTXqGLxjXILOzRoAfs+g7AegqXCYBrhUKyrmIWWYIBm2LMdAPfS4chriG5mW2WAYopbTY5VkBm9JruOD+LnuFsOLLYpSSwQ21TMEBjMtoA6CDrMRUTk4L6UVGKl+pmFa4XyrAa2UxF25mtlVtc0ICTBFyem4csjSYqbjfDMdiQly6oZltxCIoa3bUlfrEQZl1O7CtDxHx3G4e2tpsOuCzPnRkTllgi5YmTMZjrM9R+Gbw2WsXi5XmuAea166SVG6PkJ3jQHvG1ZpyrkzV8W+JmeHca1vEKP0lrCtKNcGYhVYQZETHuFdWmAw9oXrQvXLtofWG6LIuW1S50rnt3IYNMdSkgax3ri/0AhyrE5huvVI8jsZ848qucWNjlKtsi5dIXMVW4uTLmlGzTzGMjqGUdGxq5x5PsiE+K2VbvDGF4hFZkXqDBJJtg6OVk9oJ1711o8eWTaTmYGxeKKFYNbFtRAJkFH6ep2+yJn0rj8Hxc2kuIFH1ihSxLZ1UEEhSCImIMjbSt2/wnCLghduYhzcdSbdtAXhlX/5M4BAkxIJHvon2uQovWjJ4JjLXPi8VWywcQyvcW3mUwVUMJIIAHwJBqPDcVtKrBsPbuOZyuxdYk75VIBrOD6ZZhZnbvB8hUZrakZ8mS2cTkcOApIMgMoZfcVYEMPQ0mKxJuOzGAWMkABBPoogCn4OyHITQMxVVZmyIpJg5idI9e1LjcJyrjJnV4+1bbMp0nRu/lT0TuiuNqMvnpSClmgBhNNNPYVHTRLCKKSimIdUgFRTTxSY0S1Lg8JzLipmRMxjM7BUH/JjsKhNLrUFkzMnLy5esNOfPIKxGTLEb6zNVhWvwnH2ER0uWLd0uOl3a6ptmDsLZE6kb+VVsZlgfVBJAMguZBE/aYj1pj9CpMbf3qSyjEgKDJ0gbmY003qTDplh2QOs7EmDpscpDRXRY3iNm3YtPhHFq89t1xCiSNTGheYkdh5VMpAkVcQ2JFhsPca4otEZrRzBbcs0hxlgGSDv3Pwu+EOG3rT/pQtLdtocjKWI1cZROVg32uwPesluKX+QbYuPyi0sAIQvBmWGpOp01p2Dx7xyzee1YZhnGZnXMBuUEE7jtWcotxa0aRa5Jna8W+jzEvDXQ4e5PJtInNRM0Hqdm6FBIGuutY97g+Pwlm6LjC0AbVwKbloKxViFZP28p7AiPWtfHW+fhhiFxl6/aw5Rby5RbZVJIm0WPmAIjynasLgOHS49wNZv3VM8u5l1W2DLlgZUnIdNdCZrCDlW+vajdpX8mS9+7fuM7KLpIzXGJL6EhQWaTl1IHbcVRvI9tgxQqJYL7UHKYIDaTG3nXZcOXCS2ItXhYa25y2Ml12vIuoLyxEGNY03qrxziXPsWbzHDKtt3VbWe4WIc5z0OT0j2ZEbR2rdT3paOd49W2cnjAGOZUyCBp1ET5y070jK4gQddNdd9tO2ldHxDj+GxOJttct8iyuUZbCjMFmSczGSZ1pvGbuGuJkwtq7duEgtduMXuQBBUIsjLt1HXtVqT6aE4+qZyzLG4qS1bU+0SogmYnUAwAJGhMCe1dZg7Ns4WzbF9Fu53Zw1gMbaFSrDOZL9OoWIGpkRWJxrgP6OR9baugiQ1p843OjeR0mKpTT0Dg0rKOC4fcvNktI1xtelQSdBJ29xpbwCjLBMiZPSZI085H86ityD0mO0yF/L1rQ45xl75t8wWpt21QctUWVXbMV3NPdkaoy6Vmny+AAoYe7XynT01phNMRaw2KQKwdC/SQnWVCMY64A6o10qm7zStTDTQmJRRRTJFFdLi8Thhh7hUBr73BlhCiW7ZQ5iBEA5o2Pn51z9i8VMqYPmDB1BH9ajDUmrKjKiQERWjwXjL4Zy6ZJIy9aLcG4PssImQNay81SAeW/wDnzpNXpjTraLFzFEuXMEkyTECfcIgelSvxF2tcoscgbOFGgzERPykTVRYnetDjXiJ8ULfMW2OWuRcltbcgftZfaPrSodlS7K6Zge+nao2I3/v/ACFLirqH2AwGntMCZgTMAd5j31Xz06FZtcOs2mtubgIYAZOpBJzdQcMwMR5Cam4rxfD3D9XheUMhXS4TD5geZMSdBGUyNTWIjgAH2j3B2jtqDM01CvVMzHTEbz39IpcN2PlSpGweJqMObbJc52YFbhukALG3Ly66d5q1w3jLWrJyXri3HkOgzqpQj2ic0MTMQBWEl8FlL5mAjMM2pUQMqkgxpUl+2GcBFKAxlDMNo3LGBrqfKk4ropSfaOmTFXrOEW7h7RsI2e094EnnzqQcxIQADYVzt/FtqGJM6kMB+B1PypmBRGuql24LaTq4XOF9cq70nEFUXHC3eaAdHgjOJ36tRQopOglJtEb3QQIBHnJkE+YEaV1Ph/xtfwuHyWOQjqWfmFFN0DQFAT7QJbbXbtXHA05dt4/r/n9abin2QpUzTv8AFme/zryi6zEtcVyQrkzuEykdtAe1K9++uEA1Fi5cLKJBUugjY6yA250rJzmkzVVByZevX7ZtIq2yLgzZ3Lk5p9kBYhYHvmqs1FNLRQrseaQmm0k0CsVjTaKKYgooooAKKKKAFmnB4plFADpoLU2igAooooAerx2mmUpNOtNB1APoZ/pQNDak7f3pHIj1n4RUdAdEigedMNAFBoCyTDrJAkCdJOgE+fpTXWD502aSgCwUTICGOeTKwMuXsQZkn0ioDSUUCCiiigAopZpKACiilmgBKKKKAFNJRRQAUUUUAFFFFABRRRQAUUUUAFFFFABRRRQAUUUUAFFFFABRRRQAUUUUAFFFFABRRRQB/9k="/>
          <p:cNvSpPr>
            <a:spLocks noChangeAspect="1" noChangeArrowheads="1"/>
          </p:cNvSpPr>
          <p:nvPr/>
        </p:nvSpPr>
        <p:spPr bwMode="auto">
          <a:xfrm>
            <a:off x="63500" y="-1209675"/>
            <a:ext cx="1838325" cy="249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xQVFBQVGBcXFRYYFxcUFxUVFBYVFRgVFRgYHiYfFxwkGxQYHy8gIycqLSwsFR4xNTAqNSYrLCkBCQoKDgwOGg8PGiwlHyQqKS4uLCwsKSwsLCosLCwsLCwsLCwsKSwsLCwsKSksLCwpLCwsLCwsKSksKSwsKSksLP/AABEIAQYAwQMBIgACEQEDEQH/xAAcAAABBQEBAQAAAAAAAAAAAAAAAQIDBAUGBwj/xABAEAACAQIEBAMEBgkEAgMBAAABAhEAAwQSITEFEyJBBlFhMnGBkQcjQpOh0RQVUlNUscHh8BYzcpKCskNi8TX/xAAaAQADAQEBAQAAAAAAAAAAAAAAAQIDBAUG/8QALREAAgICAgEDAgQHAQAAAAAAAAECEQMhEjEEQVFhInETFDKRQlJiscHw8QX/2gAMAwEAAhEDEQA/APDaKKUCgBKKdlpclADKWnhKMlA6G0U/LQqUBQgNODGt3w14NvY0koMtse1cPsz+yP2j6CvSPDvga3ZYRbkga3GEkn07L8K58vkQx6fZtDFKR5lg/DGJuwVRgD3bpH46/hWvhfo5ut7VxR7gW+HavVLmHtpuus6CZMedFriVsHRST/1+XnXBPzMj/QdUPHh/EcEv0RFhpfIP/wBrf8+qazL/ANF2JBIR7b/Fln3SI/GvYXdTv32qtctd1/z4Vl+dyI1/LY30eE8U8L4rDa3rNxF/aiV/7CR+NZVfSuEbMCpHoQRIPp61yvin6K7N8F8OBYu6nKP9tz6j7PvFdWLzk3xmjmyeNW4niZNIDV3inCrmHutauqUddCD/ADHmD5iqkV6KdnI0Nop1JFAqCkNOoNMKIzSTTmFMoELNFJRQAtPSo6kSgaHinU0UoNZssWkNFIaEAldD4P8ACxxd0lpFm3BuN5+SL6n8BrWHhcM1x1RRLOQqjzJMCvf/AA94bt4fCpbQTA6j2Zzu/wAxp6RWHkZljj8s0xY+TI0slbKi2q2rSCFQD7Ijt6x311NLZxrOpObcgAd9fKK3hggEg+Vc5xjHLZ6bYEmK8dNyfyd/FLbM9kIZsxIgketSLA1iqi4wu2Zt9dRpPw76963+G4Zcoc6kjv6VpL6VbJirdInw2EIUMSSSNo23NX7CmJIjt8qtWmGUEbGni18vlr51zXyOivQS3a0GlTpc027VGEPfypqaGO/l+frVUZtGN4z8G2uIWIIC3VH1b9wfI+any+Ir574jgHs3Wt3AVdCVYHzFfTodgdNu4rzn6ZfCwa2MZbHUsLdjumysfUbe4+leh4mZp8GcubHq0ePikpaK9Q4xKKKWgCNjTKe5plUQFFFFABUiVHUqUDQ+ily0uWsyxtITTmFNimgO4+irhHMxDXSJ5cKv/N+/wWfnXtVm3Gmw7dxXE/RDwopgxcI9suw+eT+SfjXeACa8Py58sr+D0cCqKI3tyDXDcUw7C607k6evurvsShy6af5vWO3ChcbM8n02mKxx5ODN2rOLFpgO/u29+lbnBFZmAJIAE++NgPmK0MbwnqOUdJ39NB/ap8NgwgBIEg7jcf5M1tPInEyUWmai2dAf50Wrw85j/IqHid4ra6e1c3a4gQZP/wCVyqLa0dB2T3DH+e+mD8Kp8KxOdRv3HyHzrTy6UKTXZmQMKi4lgBfsPbb2XUqe+jAif88qsMPfTkGny/z8a0xy3ZMkfK+Nwxt3HRt0ZlPvUkGoK6X6RcJy+J3wNiwb/uoY/iTXNV9DF2rPLaA0pNFIaokYxplOam1RAUUUUAKBUyiowKmQUmUhQKWlppNQUIxpooJoFNAfSf0d2QOFYWO9v+bNNbjIJ0rnfopxYfhFjX2M6H/xdv6MK6gkdq+cz6nJP3PTxvSK+JeF86q4Z8xII91W8RbzCKgw1rKNdTO9Ydm6M3iLdvKZ9fKayucR393r/mtbnEMKTr/f51RtYE9x/Wt4tJbMnFvo1LBFy2J1BGorPPh5GaZIEmRFW8NYyjpH941/pVlEJgz8JgVi5NPRfoJgMALanXSfw8quhxFGSRrWfdxUPGoAHzoimxFprv47fChLsr/nlQ5Hv9aibQf5tFXD3Ezwb6U//wCnc/4p/wCtcjW/48xXM4hfO8PlH/iAv9KwK+hxWoL7HmT/AFMSg0UVsZjGFMp7GmVRLCiiigRMBUi0ynA1DNEBNLNIaSkAhFJTiabTQHsP0Ecblb+FJ10vJ7tEcf8Aqfia9Uf5V8xeFOPtg8XavrrkbqX9pG0Zfka+m8Liku21uWyGRwGU+YYSDXi/+hjqfJep2+PPVCZaRrelSkVJbXSvMOpyMvltBHaZqSyMtXHSKgKfOn2UnYzJ5fKlVf8APKnqNJplwVKTTH2I2OUaE1C1lXE7+XnvVd8FmGp+Huq1YQKI3it9dIXEXL2rO4/xAWMO9wnRFLfhp+IrSb/BXlX0v+KQYwqHyNyOwEZVP8/gK2wY3OaiZZZcI2eYYq+XdnO7Ek+8mTUNKaK+hSo8tiUUtJTEMamU9qaaoliUUUUCJqkAqIVItQzRBRFOppo0AhpIpaDTAbXqH0S+PhZIweIaLbGbLk6Ix3RidlJ2PY++vL6VTWWXGskeLKhJwdo+tCTTOYRXjfgP6WjYVbGMl7QgJd3e2Owbu6/iPWvXLONS7bFyy63EbUFSCD8fP03r5/P40sT2ejjyRmWBdppuSaqi6QddJ2HcxTWxZG+/4VglRvXsXpgUjDyqr+lyY8vWlGJ1qwSHO4qMtpJpj3xv/OuI8WfSPawwK2yLtzyB6V9W/KtMeNzdRQpTUVs1/Fvi9cFYLEg3XkW07knufId68ExuMa7cZ3MsxJJ9TUvFOLXMRda5cYszd/6DyFU69zx/HWKPyeZly/iP4EooFFdJiwomiigQ1qYae1MNNCYlFFFMklU08GmrYbyPyqymAuHa25/8SaiVFoiIpGq2OEXv3Vz/AKN+VH6mv/ubv3bflStFUymKWrg4Jf8A3N37t/ypf1DiDtYvfdP+VPkvcWyjTav/AKixH7i992/5UfqDE/uL33T/AJUWgplGtDhPH7+GbNYuvbPeDof+S7N8ab+oMR+4vfdP+VL/AKfxP8Pe+6f8qTcWqYJPtHd8K+mq6sDEWVuebIch98GV+UVv2/pbwTakXVPqgMfI15OPDmJ/h7/3T/lSf6dxP8Pf+6uflXLLxcMtm8c+SJ63d+lXAjY3G9yEH3akVk8S+mZIizh2Pq7BRHuE153/AKcxX8Nf+6uflSHw3iv4a/8AdXPypR8TCv8Ao3nyM0ONeO8ViZDXMin7CdIjyJ3Pzrn81Xx4bxX8Pf8Aun/KlPhnFfw1/wC6f8q6oKENRpGMnKW2ZwNE1pHwxi/4a/8AdP8AlSf6axX8Ne+7f8qrkvcmn7GdNE1fPh3E/wAPe+7b8qP9PYn9xd/6N+VHKPuKmZ4NLV79Q4j9zc/6ntvTf1PeieU8f8TRyXuBRao6t3MC4mVI+HlUD2CNxVIlkdFOyUUxFxcZDEiQOwn8CfjW3gPEUAKBlJJOYuQokeYEgyPUa1zFWMLiChkR8QDoQQfaBGxPas544yNIza6O/wCFeN3J9gDNAVQygsG0JXN3Ea5YGsaVoN9IbKDFpLR7Z5nLB1X4jYg+1XnWD4iUOwYHed/SG3EUHFOoOulxfQyoMD3ar6Vyy8XG30brM0ewcP8AHrPlYJbyswWRcCNrsOsD3afCtq14nvb8gDWOq705YMEkgBZy94mIOprw/AcfeymVAoPUM0a5WKMynsQcux8zvV/hvi57b2zrlEZ5dv2gQQyiRl1I0PtGBXNPwv5Ubxzx9T3LD+IyfatgGCSA8lBE7xB0PY/Hyt2OOtIAtdpnmAKZ2gwZOvb+WteJYPxrcF48vKoU9GikFVYTnLgZhAJ0UHbyraw/0gZm2zKs9ZYyQ7E8sqAo0UAwJjINNTXPLw8sdo1WTFI9jw3FS6zlAnYZvf6e751MvEtPZ19/p2ryY+KMyK9q8TkI5jqAoEgFVujMIDFIMyJbfsb9nxwtzJqtpidALiskkTlcqdCAc3s+dc7w5lsfCDfZ6UOJyuYKGGkQZ7TB8v71L+lmB0iZiM3pOnnXno8WJlW5bAmAW9q0WaFUqQV6oDBi32QV2q7hfEatmCOWa0CLkQStwGCAntuJeAYg6AVNZV2hfgp9HaPiyN109/p5RUTYozAQHTXqiD5bf5G1crhPFIdyozDplmaQokMRLTA1EbATInYVQXxRanLJJNsuWLAtKkSBbnNlAJfYSuog1PHI+kNYq7OzONbUG3GgI6hvqSNtTp596pnGMwHRowmc+wE6zEHXXQ9+9cjjPFq2UBa4CtwgKoRmIXRgCJkEqyvrOhHem4rxggs57N61mJ1DZl2C5myq3TqQQYka95JpYckukXxjFdnTYnHmD0DY/biYmfsmJjz99Zt/iAKBihIMSA0sDsdAv7RC99thXEWfE6rbXEMxtlmBOouOTmAYwpUKCUY5WGvbSaqYvxXYuoLoTlwzLnJVrhcqxki3kYdmJEjT1M7R8Sdg5wR1GL4kixIyliUCtcgDWBGUErIntuKyuIY89RVC7hhnVXb6sTv7Ajv2JgHtXKcQ8SNc5V1tVs5hbLyGfRQIHsnLoJHkJnvmLx10uOwXKxEQZChiNTl3HRKjffeu3H4jW2c8s0bOgucTkAvbZRm7uylmAllSF1gxJjcjzrF4hfCkL1rJMkuXj9nUCDoQTHnt55T48sQCYEztnKyIjtp6Uyzi4zBpKNowBjuCI3AMqOxrujiUTllOxb18ljHkNA2+g7/0qq1yfh3neluNpv6kbCdtKiLVskjFsSaKSaKoVhFSAU1R8akWkxIcFoap7GGLAkbLBY/siQJPxI+dSXsOisBzFZSxGZVaQoMZ4YDcagT74qDSioRUl4gucq5R2WSY+NPu2lhSGJkS3SRlMkRP2tADPr6VPYxOTMqgEEiM1tGaFbMN9vWN9tRQBWu4MqqsY6gSANSB2LDsDrHuNanAuG37jBraspRcyvEAsGyrM+0SxywJkwI3q5hBaGEPNbpZwQqi3n6QSVIaGUNCQ6yNY12rO+sdrnJzC2oZsoYty7YcH0mCQdPUxU8m00acUmjRd1VXuo3UALbWzhoVngk5xmZZHUR6qDAq5h/D6HD3WuW3tspJIN21b6VRXVFFzquHqkwPIa1HwnG/o9jq5Tc8Lli1nddYOVjADqQpie+u9U8Hi87W0t5i6mLWYC4t53ue06u5W30wNAR0is3btI0TXqaWJvWLPKt2bl5w5BctAG3QbbsohQSyntvvWo/ErKLcfJaIBBABtZwxUk9Lhg3Xdn22iRIOXRvBlzsy5x+lWuYJtta6RbJuK1oKoDKrEkgNJKgAaVGeF3VxQtZrpVmZ5dGt2wzCEvHPmMuQw1jUgA+WElHp+htFtK0V7PiBbc2cM3MDAEs7vI/28yBcyi6enKBA3IGaARPi8Nzbps3Hthwhdz0obLgLCODBbKFcZQftCZisi6/NxF0W0i27liArHlANlFxl6jBzjTMdZ9K0PDuOTD22a4rAzdW4+jKVaLeW0Aeo5tJG2YmSKpwSVpbEpN6bI7V6ymFa/le4wcKPrVs22YFoJtIc4IBXUEAHbSsWxwvFYokojvpmGmUdR2GsEmIA3OUAdquXsDbu3rL2g1rPmYFspUBTC5VtAlACMsmSdDFRY67YTOtu7iGgMbQgoiOzqSurSy5Q3VCmQDFax112ZS/q6JeJ48HDm21y2rW1W0FUZrrFAJDNA+rkExO4Glc/ibSqSVKyGgLIfQazmAysJ0q1YQE54R4zHlfWHQEaMRssGQc32dapXGDEkwvkAIA128/jqdK1glHRjOVj8TMIOnWWGVs3tQIImEMjbQ6+6muht3MriSpGYSCYI2zCY/pUMU2aokUv8Ae38v50k082OgNI1JESJERqR2Gu/v8AKo6YhUiddB86jenuaiNNEsKKKKZI8VIhqMVMzAxCgQADqdT5mdvhppSZSFg/H51PZwpb7Sjf2mVdVXN+Ow8zpT+GNZDE31dlAMBGCHNpElgdN+1GHv2grZkZiYykPlC69QIynNI03Eb1Bp9xrWl5atnUsxIKa5lCgQW0ywZ8zsaW1jXRGthoRypYaGShOUzuIntVjjPEbV1k5VvlIqwFLBjJktLBQWEnSZPu2qtdxjFAkgoDMBACCAF1IWdlGkkazvNHpsXXRrYHjwW4nMy31NsIxuWVc2xlChUzHXLsDI3Oldfw7H4TlHIma3bRi5yKnUx1tlWEaqqjMT9lhJJg4PA+G4lz0YRFVLKl2f6sETzFvFyQM57H8DVXjmFTm3XDhOYVYq4uk22Y5iC4kFu8mSQZ0Olc2SMZyr+x1Y5OKsdisPnJxFuzd5CPmZCFKLbuGU1y5FmCCI1j5N4fYazfi1auXXa0TcVpXp3uFGtN1Wyo3nUE1Pb4Wb1lEwqm5lAbFdb5M40WWICiRsBJGutbK+Grt24Ly2zYZuYtsof0pG5Y5QslTrJgidQR270SmkqYKD7RlWsWLJ/SLZw9y7cZRyVt3AUAGYroQAOxHeO+9az4wLy7lzFPdRwxvWkXM2kXBbyuQRak9zAKsda0rXCHtYa6uJt2LN3/AHLTWwq3kYqzxCTCypUxB2G1VuKMiY2wtzDIWuLbEq5lbZVkZOWGYL7WYeQUab1zrIpSpf4NeNRswuDcPfni++W3qCELC2SnLLKwGYBAAFIkiToJNVfEV229qxkQ85hnAQDJluMwKLCBj1KYBLCNAa1LnFUuWcNh7pzAXTmNwm0hCgwrMonKrMwkmfhFQcOs2LrXbORGdFjCmWtF7jOSsjXMTmGjN7I7VtGTvlJGbVrjEz+FcbuW2/SGvWxLdVrKmd8uVYClCtvRzBjse4q3xHEW+Rac2LbtdBC5rrG7lF52mECgE6oTruO9Z2Q4V7PPs2riNmbJIzFSWU5gNVbus1nYouLgCrlKwyBTmygy47nUBtfKO1b8U3ZlypUyS9euWedZyi2HIDqQGK5SSFDGSDrrB1qljLRRirEE6HQhh1ANuCex2+GlWxxh2uZrkXuouVuSysxgEkTOoAkzOg1qlegkwIHYb9/P+taGTG4fLnXNOSROWM2XvE6T76djcG1tgHVlzAOoYRKMJVvWRUFSXH9nUnTv21Oi66j++lMkjA18qdeQBiAwYAkAiQCPMTB+dMNITTAQmmNTmNMNMlhNFJRTJJJp00wCpEpMpIsWcQoR1KBmaMrEtKQZMAaGdjPlUQNX7PBptJc51kZnyZCxzp/92WJCetWsNw7Cg3VvX2Dpm5bW7fMt3IBghiQQCe8bVDaNFFszrVkZwHJCyM5ABKj01Ab5ir19P0a5ctyjggpJFtzDZetdWCtHcGRNV+UjXSlpyEMwbhCADfriR2/lUFy6nKy8uHBHXmO0GVy7bmZ9KVWBr+HcOrrdz4nk24UMuYZnDHKIVmVWA76yOw3qDC4Ky91l54tIBo7hoLaAwLYadz8B6xVPhnBr18xats+oHSNixAEnYSfOrmM4Pet3FXEqbJOUdahSVHRIURMADXvB1pUrexp2qo6bwhcFzFFMPbthCmW6rlsjIy20PWwLglpjT7VQ+IXVsVCKME6E27irzGtosAZyyyxJBgiBpFR8H8F4i3jMgg5EFxiFe4rSNEWIzkg6agHzrZbgdjCAs15HuElTbvC5ZLKQc2fKDDA676iNyYrjlKKnad/76nVGMnHao5q5j7zW7VlL5vCSwtjoKONSSSOoayDJ76CrfAsFdxHOxFwC86KIL3mS4CCsOh3fRcundhWtw7hYe9djC2Hi0Lls3Gvql0KcvNtEtJLGNDHpFc5e4HcR3dsPc5QJSCeVlcoWUEa7e1l8h2q1KLTS1+xLi07Z0beGgl222MF+1Yz57dghrtu2HIOR2JBkhWJI/ZGsyBm8KxtjD33UvA5rEZYdCgBK6HMsjNIIkjUeRrrrfh9sRdw9xrlpQbKqVtseZdkMmUDMAWyakCBvvXLcS4VZ5Dc0qr4ZsuQ2uVcvFzIlwPaiTDdh6isozU/pb/Y0a47SMbxRyufmW8b6yTzYYO2sKGDgCQFGwjtNTmyqG67KLFxAbn1jlXvLeEIiJbAyyLmYwYj0puO4e2EuBrqLaa5bANvIjqyOGBa2SWEwFM6GW02qHGvhrt0m3bezbNpgjXbxYs6AwxOQ/shco9NRXYukjmb22JhcEbQJa/atq1gsDpcLK5jlqFDFHJHpHpWJl6dGGpgrrOkdR7Rr59jV7E8Fe3bl2RSUDhGPXDExlESDptWbZu5SDAMEHUSDB2M7j3itImcvZklzBsEDmMpJA1EjKY1A1Hxp2CwF26H5aF8i5m26V89atYnxJdfDjDkgWgxIUACJOaNtprKS6QdCQfTyOhpq62J8b0OWO5O2mkyfI66f2pA2h0Gv4azpSJHekpkjTTTT2phqhMSiiigklp0UwGpBUstC6/CnxOv9aaoJ2p1uzJGoAkAsdhPcx86mxnZeH/DpFh2THYS3zIRl1Z4ZfZkp0+0QY00O8Vhcc4MmHKgXkuuVBdAtxchM7lhB7GRprUfElS0mS3fW7OlzLbhRkY5SjsAWBBmYGhg1Dh+O3UV1VjFxcjyA5ZRsJYGPhFSlLs0uK0zawHi+8MOLNt7dkWlZ8xC5nZhkZQYMypHSR9neoeFYdcRiLhxOKtAqM2e4XIu5SNFIE7DYgaGsPEYtrhBaJChRAVNFED2RvA33NaFjw9fa0bvKfKFzTkMZTJzTI06Tr6GjjFX6WCm9V0dpxnxfaR7btbF8vb9gPdXkW2GlhTt0kBgYnsa5Xjvif9KdGuIQtsAZA7mR9qCxMMTJ0G/nFVrfCLnLW5cCqhYAZlhnVhqyjLLqMu42J9a6PxiuEGGC2bll35rFuXIkZREIVlVBMQW7E1hGEMclSt9Wauc5J3omw3jLPatC3h7kWApv5DkDW0LC27G2oysuac3c7zVC74ynEW2toQ+Zi1y/cdhc5ihCzgRlA11HaAZiprfhhrOFW8mNsjmAB1LQAl1Ach3MkaEAfGo28S2EwlsGwl3EfWoxuByQhUBCDI0GsAzEVKjC/pVl8pVt0WsTxIXLeFWybFooAHuFmzLcBfqbTMVhZEAxoN4rmuL8Nvq5zdTtDswPMzZgDMgk/j3qvbLuym2oDKB/tqc0LrnPmfM+YrYx/BLl9DiLVq9dUA/pF24EA5gkkgqfLzraMeD0ZSnzRm3+FXegMyFnUt7YZlAMZXE/VsTsNNxUr+HGDQ96wBlV2YuTl5g9gqBmLA7gAxOtLwrCXcly6l5LAWFKm6EuOVZbgCKdTqAR2ld6p8Qw1xHbnFuYd5k5p1JZid/z7Vau6szaVWTX+NXHVVbluqZSC9tJORYyF/aZdfZJ1qj+rybJu5kADBcubrJIJkL5afiKtm7cGHCC0BadywuFFVnyQCouETAzbA9xW94U4Rae5yL91mC5nuYbMEts6Zl/3Q+WY1zR5j3uUuKsdOTo4stUiqz7KTlGsDYDuY/nVjFW1JY21YID3IJEzAJG/vjtRw3i92wXNp2TOpR42ZWEEEd/7Vf2M0t7KyWwZ6gIE99dQIGm/wAtjSAiDpJ7GYjXy71b4bw5bubNet2soBHMLDOSYgZVPvk1TIoEMamGpDTGpoTG0UsUUyRalBqKpFpMaHirOE4e9zNkUtkUu0dkWJY+gou8OZLaXDlK3Jyw6sZWJDKDK7jcUi4YxoybE6ny0j361Bf3FSyuYE9S9wGynzjMwMH4Gn4m7Zj6tHVsxPU6uMmkL0qpnfX12qsT6j4wf50YdFLDMcokSQMxA8wJE00Bb4dxXlNnW3acxEXEDqJjUA9/WtUeKrlwnnKnsMEKItsoWkgLlEAHaCDpO0zWILiq/RmPtCYGxBExB7H13owmOa0+e2crD2TpIqXBPdFKTXqGLxjXILOzRoAfs+g7AegqXCYBrhUKyrmIWWYIBm2LMdAPfS4chriG5mW2WAYopbTY5VkBm9JruOD+LnuFsOLLYpSSwQ21TMEBjMtoA6CDrMRUTk4L6UVGKl+pmFa4XyrAa2UxF25mtlVtc0ICTBFyem4csjSYqbjfDMdiQly6oZltxCIoa3bUlfrEQZl1O7CtDxHx3G4e2tpsOuCzPnRkTllgi5YmTMZjrM9R+Gbw2WsXi5XmuAea166SVG6PkJ3jQHvG1ZpyrkzV8W+JmeHca1vEKP0lrCtKNcGYhVYQZETHuFdWmAw9oXrQvXLtofWG6LIuW1S50rnt3IYNMdSkgax3ri/0AhyrE5huvVI8jsZ848qucWNjlKtsi5dIXMVW4uTLmlGzTzGMjqGUdGxq5x5PsiE+K2VbvDGF4hFZkXqDBJJtg6OVk9oJ1711o8eWTaTmYGxeKKFYNbFtRAJkFH6ep2+yJn0rj8Hxc2kuIFH1ihSxLZ1UEEhSCImIMjbSt2/wnCLghduYhzcdSbdtAXhlX/5M4BAkxIJHvon2uQovWjJ4JjLXPi8VWywcQyvcW3mUwVUMJIIAHwJBqPDcVtKrBsPbuOZyuxdYk75VIBrOD6ZZhZnbvB8hUZrakZ8mS2cTkcOApIMgMoZfcVYEMPQ0mKxJuOzGAWMkABBPoogCn4OyHITQMxVVZmyIpJg5idI9e1LjcJyrjJnV4+1bbMp0nRu/lT0TuiuNqMvnpSClmgBhNNNPYVHTRLCKKSimIdUgFRTTxSY0S1Lg8JzLipmRMxjM7BUH/JjsKhNLrUFkzMnLy5esNOfPIKxGTLEb6zNVhWvwnH2ER0uWLd0uOl3a6ptmDsLZE6kb+VVsZlgfVBJAMguZBE/aYj1pj9CpMbf3qSyjEgKDJ0gbmY003qTDplh2QOs7EmDpscpDRXRY3iNm3YtPhHFq89t1xCiSNTGheYkdh5VMpAkVcQ2JFhsPca4otEZrRzBbcs0hxlgGSDv3Pwu+EOG3rT/pQtLdtocjKWI1cZROVg32uwPesluKX+QbYuPyi0sAIQvBmWGpOp01p2Dx7xyzee1YZhnGZnXMBuUEE7jtWcotxa0aRa5Jna8W+jzEvDXQ4e5PJtInNRM0Hqdm6FBIGuutY97g+Pwlm6LjC0AbVwKbloKxViFZP28p7AiPWtfHW+fhhiFxl6/aw5Rby5RbZVJIm0WPmAIjynasLgOHS49wNZv3VM8u5l1W2DLlgZUnIdNdCZrCDlW+vajdpX8mS9+7fuM7KLpIzXGJL6EhQWaTl1IHbcVRvI9tgxQqJYL7UHKYIDaTG3nXZcOXCS2ItXhYa25y2Ml12vIuoLyxEGNY03qrxziXPsWbzHDKtt3VbWe4WIc5z0OT0j2ZEbR2rdT3paOd49W2cnjAGOZUyCBp1ET5y070jK4gQddNdd9tO2ldHxDj+GxOJttct8iyuUZbCjMFmSczGSZ1pvGbuGuJkwtq7duEgtduMXuQBBUIsjLt1HXtVqT6aE4+qZyzLG4qS1bU+0SogmYnUAwAJGhMCe1dZg7Ns4WzbF9Fu53Zw1gMbaFSrDOZL9OoWIGpkRWJxrgP6OR9baugiQ1p843OjeR0mKpTT0Dg0rKOC4fcvNktI1xtelQSdBJ29xpbwCjLBMiZPSZI085H86ityD0mO0yF/L1rQ45xl75t8wWpt21QctUWVXbMV3NPdkaoy6Vmny+AAoYe7XynT01phNMRaw2KQKwdC/SQnWVCMY64A6o10qm7zStTDTQmJRRRTJFFdLi8Thhh7hUBr73BlhCiW7ZQ5iBEA5o2Pn51z9i8VMqYPmDB1BH9ajDUmrKjKiQERWjwXjL4Zy6ZJIy9aLcG4PssImQNay81SAeW/wDnzpNXpjTraLFzFEuXMEkyTECfcIgelSvxF2tcoscgbOFGgzERPykTVRYnetDjXiJ8ULfMW2OWuRcltbcgftZfaPrSodlS7K6Zge+nao2I3/v/ACFLirqH2AwGntMCZgTMAd5j31Xz06FZtcOs2mtubgIYAZOpBJzdQcMwMR5Cam4rxfD3D9XheUMhXS4TD5geZMSdBGUyNTWIjgAH2j3B2jtqDM01CvVMzHTEbz39IpcN2PlSpGweJqMObbJc52YFbhukALG3Ly66d5q1w3jLWrJyXri3HkOgzqpQj2ic0MTMQBWEl8FlL5mAjMM2pUQMqkgxpUl+2GcBFKAxlDMNo3LGBrqfKk4ropSfaOmTFXrOEW7h7RsI2e094EnnzqQcxIQADYVzt/FtqGJM6kMB+B1PypmBRGuql24LaTq4XOF9cq70nEFUXHC3eaAdHgjOJ36tRQopOglJtEb3QQIBHnJkE+YEaV1Ph/xtfwuHyWOQjqWfmFFN0DQFAT7QJbbXbtXHA05dt4/r/n9abin2QpUzTv8AFme/zryi6zEtcVyQrkzuEykdtAe1K9++uEA1Fi5cLKJBUugjY6yA250rJzmkzVVByZevX7ZtIq2yLgzZ3Lk5p9kBYhYHvmqs1FNLRQrseaQmm0k0CsVjTaKKYgooooAKKKKAFmnB4plFADpoLU2igAooooAerx2mmUpNOtNB1APoZ/pQNDak7f3pHIj1n4RUdAdEigedMNAFBoCyTDrJAkCdJOgE+fpTXWD502aSgCwUTICGOeTKwMuXsQZkn0ioDSUUCCiiigAopZpKACiilmgBKKKKAFNJRRQAUUUUAFFFFABRRRQAUUUUAFFFFABRRRQAUUUUAFFFFABRRRQAUUUUAFFFFABRRRQB/9k="/>
          <p:cNvSpPr>
            <a:spLocks noChangeAspect="1" noChangeArrowheads="1"/>
          </p:cNvSpPr>
          <p:nvPr/>
        </p:nvSpPr>
        <p:spPr bwMode="auto">
          <a:xfrm>
            <a:off x="63500" y="-1209675"/>
            <a:ext cx="1838325" cy="249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t1.gstatic.com/images?q=tbn:ANd9GcTUvGH-bsiUvo7K-jeLjAXjuEYnNqq0cwLpAta9U_VXSxZK5JV8Hg"/>
          <p:cNvPicPr>
            <a:picLocks noChangeAspect="1" noChangeArrowheads="1"/>
          </p:cNvPicPr>
          <p:nvPr/>
        </p:nvPicPr>
        <p:blipFill>
          <a:blip r:embed="rId2" cstate="print"/>
          <a:srcRect/>
          <a:stretch>
            <a:fillRect/>
          </a:stretch>
        </p:blipFill>
        <p:spPr bwMode="auto">
          <a:xfrm>
            <a:off x="275026" y="0"/>
            <a:ext cx="8868974" cy="6324600"/>
          </a:xfrm>
          <a:prstGeom prst="rect">
            <a:avLst/>
          </a:prstGeom>
          <a:noFill/>
        </p:spPr>
      </p:pic>
      <p:sp>
        <p:nvSpPr>
          <p:cNvPr id="7" name="Title 1"/>
          <p:cNvSpPr txBox="1">
            <a:spLocks/>
          </p:cNvSpPr>
          <p:nvPr/>
        </p:nvSpPr>
        <p:spPr>
          <a:xfrm>
            <a:off x="0" y="457200"/>
            <a:ext cx="8229600" cy="1905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b="0" i="0" u="none" strike="noStrike" kern="1200" cap="none" spc="0" normalizeH="0" baseline="0" noProof="0" dirty="0" smtClean="0">
                <a:ln>
                  <a:noFill/>
                </a:ln>
                <a:solidFill>
                  <a:schemeClr val="tx1"/>
                </a:solidFill>
                <a:effectLst/>
                <a:uLnTx/>
                <a:uFillTx/>
                <a:latin typeface="+mj-lt"/>
                <a:ea typeface="+mj-ea"/>
                <a:cs typeface="+mj-cs"/>
              </a:rPr>
              <a:t> DAY 2 – Eclipses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 Why do eclipses occur?</a:t>
            </a:r>
            <a:endParaRPr lang="en-US" dirty="0"/>
          </a:p>
        </p:txBody>
      </p:sp>
      <p:sp>
        <p:nvSpPr>
          <p:cNvPr id="4" name="Rectangle 3"/>
          <p:cNvSpPr/>
          <p:nvPr/>
        </p:nvSpPr>
        <p:spPr>
          <a:xfrm>
            <a:off x="1447800" y="1524000"/>
            <a:ext cx="6705600" cy="3046988"/>
          </a:xfrm>
          <a:prstGeom prst="rect">
            <a:avLst/>
          </a:prstGeom>
        </p:spPr>
        <p:txBody>
          <a:bodyPr wrap="square">
            <a:spAutoFit/>
          </a:bodyPr>
          <a:lstStyle/>
          <a:p>
            <a:pPr>
              <a:lnSpc>
                <a:spcPct val="200000"/>
              </a:lnSpc>
              <a:buFont typeface="Arial" pitchFamily="34" charset="0"/>
              <a:buChar char="•"/>
            </a:pPr>
            <a:r>
              <a:rPr lang="en-US" sz="3200" dirty="0" smtClean="0"/>
              <a:t>What happens during a lunar eclipse?</a:t>
            </a:r>
          </a:p>
          <a:p>
            <a:pPr>
              <a:lnSpc>
                <a:spcPct val="200000"/>
              </a:lnSpc>
              <a:buFont typeface="Arial" pitchFamily="34" charset="0"/>
              <a:buChar char="•"/>
            </a:pPr>
            <a:r>
              <a:rPr lang="en-US" sz="3200" dirty="0" smtClean="0"/>
              <a:t>What happens during a solar eclipse?</a:t>
            </a:r>
          </a:p>
          <a:p>
            <a:pPr>
              <a:lnSpc>
                <a:spcPct val="200000"/>
              </a:lnSpc>
              <a:buFont typeface="Arial" pitchFamily="34" charset="0"/>
              <a:buChar char="•"/>
            </a:pPr>
            <a:r>
              <a:rPr lang="en-US" sz="3200" dirty="0" smtClean="0"/>
              <a:t>What positions could they occur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oonphases.info/images/moon-phases-diagram.gif"/>
          <p:cNvPicPr>
            <a:picLocks noChangeAspect="1" noChangeArrowheads="1"/>
          </p:cNvPicPr>
          <p:nvPr/>
        </p:nvPicPr>
        <p:blipFill>
          <a:blip r:embed="rId3" cstate="print"/>
          <a:srcRect/>
          <a:stretch>
            <a:fillRect/>
          </a:stretch>
        </p:blipFill>
        <p:spPr bwMode="auto">
          <a:xfrm>
            <a:off x="2362200" y="381000"/>
            <a:ext cx="6781800" cy="6075939"/>
          </a:xfrm>
          <a:prstGeom prst="rect">
            <a:avLst/>
          </a:prstGeom>
          <a:noFill/>
        </p:spPr>
      </p:pic>
      <p:sp>
        <p:nvSpPr>
          <p:cNvPr id="3" name="Title 1"/>
          <p:cNvSpPr txBox="1">
            <a:spLocks/>
          </p:cNvSpPr>
          <p:nvPr/>
        </p:nvSpPr>
        <p:spPr>
          <a:xfrm>
            <a:off x="0" y="0"/>
            <a:ext cx="2286000" cy="5715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b="0" i="0" u="none" strike="noStrike" kern="1200" cap="none" spc="0" normalizeH="0" baseline="0" noProof="0" dirty="0" smtClean="0">
                <a:ln>
                  <a:noFill/>
                </a:ln>
                <a:solidFill>
                  <a:schemeClr val="tx1"/>
                </a:solidFill>
                <a:effectLst/>
                <a:uLnTx/>
                <a:uFillTx/>
                <a:latin typeface="+mj-lt"/>
                <a:ea typeface="+mj-ea"/>
                <a:cs typeface="+mj-cs"/>
              </a:rPr>
              <a:t> </a:t>
            </a:r>
            <a:r>
              <a:rPr lang="en-US" sz="4000" dirty="0" smtClean="0">
                <a:latin typeface="+mj-lt"/>
                <a:ea typeface="+mj-ea"/>
                <a:cs typeface="+mj-cs"/>
              </a:rPr>
              <a:t>During which phase(s) do you think an eclipse will occur???</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Eclipses- Activity</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i="1" dirty="0" smtClean="0">
                <a:solidFill>
                  <a:srgbClr val="FFFF00"/>
                </a:solidFill>
              </a:rPr>
              <a:t>Materials:</a:t>
            </a:r>
          </a:p>
          <a:p>
            <a:pPr>
              <a:buNone/>
            </a:pPr>
            <a:r>
              <a:rPr lang="en-US" dirty="0" smtClean="0">
                <a:solidFill>
                  <a:srgbClr val="FFFF00"/>
                </a:solidFill>
              </a:rPr>
              <a:t>Sun Source = Bright Light Bulb </a:t>
            </a:r>
          </a:p>
          <a:p>
            <a:pPr>
              <a:buNone/>
            </a:pPr>
            <a:r>
              <a:rPr lang="en-US" dirty="0" smtClean="0">
                <a:solidFill>
                  <a:srgbClr val="FFFF00"/>
                </a:solidFill>
              </a:rPr>
              <a:t>Globe for Moon = Foam Ball</a:t>
            </a:r>
          </a:p>
          <a:p>
            <a:pPr>
              <a:buNone/>
            </a:pPr>
            <a:r>
              <a:rPr lang="en-US" dirty="0" smtClean="0">
                <a:solidFill>
                  <a:srgbClr val="FFFF00"/>
                </a:solidFill>
              </a:rPr>
              <a:t>Globe for Earth = Student’s Head</a:t>
            </a:r>
          </a:p>
          <a:p>
            <a:pPr>
              <a:buNone/>
            </a:pPr>
            <a:endParaRPr lang="en-US" dirty="0" smtClean="0">
              <a:solidFill>
                <a:srgbClr val="FFFF00"/>
              </a:solidFill>
            </a:endParaRPr>
          </a:p>
          <a:p>
            <a:pPr>
              <a:buNone/>
            </a:pPr>
            <a:r>
              <a:rPr lang="en-US" i="1" dirty="0" smtClean="0">
                <a:solidFill>
                  <a:srgbClr val="FFFF00"/>
                </a:solidFill>
              </a:rPr>
              <a:t>Procedure:</a:t>
            </a:r>
          </a:p>
          <a:p>
            <a:pPr>
              <a:buNone/>
            </a:pPr>
            <a:r>
              <a:rPr lang="en-US" dirty="0" smtClean="0">
                <a:solidFill>
                  <a:srgbClr val="FFFF00"/>
                </a:solidFill>
              </a:rPr>
              <a:t>Follow Directions &amp; Treat Materials w/ Respect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pPr algn="l"/>
            <a:r>
              <a:rPr lang="en-US" sz="4000" dirty="0" smtClean="0"/>
              <a:t>Because of this tilt, the Moon usually passes just above or below the Earth’s shadow.  About once every six months the Moon can go right through the shadow of the Earth, creating a </a:t>
            </a:r>
            <a:r>
              <a:rPr lang="en-US" sz="4000" dirty="0" smtClean="0">
                <a:solidFill>
                  <a:srgbClr val="FF0000"/>
                </a:solidFill>
              </a:rPr>
              <a:t>lunar eclipse.</a:t>
            </a:r>
            <a:endParaRPr lang="en-US" sz="4000" dirty="0">
              <a:solidFill>
                <a:srgbClr val="FF0000"/>
              </a:solidFill>
            </a:endParaRPr>
          </a:p>
        </p:txBody>
      </p:sp>
      <p:pic>
        <p:nvPicPr>
          <p:cNvPr id="30722" name="Picture 2" descr="http://ts1.mm.bing.net/images/thumbnail.aspx?q=1620487111508&amp;id=1d6d4929c82405e3268f9ce3fc912167&amp;url=http%3a%2f%2fscience.nasa.gov%2fmedia%2fmedialibrary%2f2007%2f02%2f12%2f12feb_lunareclipse_resources%2fMurray1.jpg"/>
          <p:cNvPicPr>
            <a:picLocks noChangeAspect="1" noChangeArrowheads="1"/>
          </p:cNvPicPr>
          <p:nvPr/>
        </p:nvPicPr>
        <p:blipFill>
          <a:blip r:embed="rId2" cstate="print"/>
          <a:srcRect/>
          <a:stretch>
            <a:fillRect/>
          </a:stretch>
        </p:blipFill>
        <p:spPr bwMode="auto">
          <a:xfrm>
            <a:off x="3352800" y="3657600"/>
            <a:ext cx="3730293" cy="2971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3200400"/>
          </a:xfrm>
        </p:spPr>
        <p:txBody>
          <a:bodyPr>
            <a:normAutofit/>
          </a:bodyPr>
          <a:lstStyle/>
          <a:p>
            <a:pPr algn="l"/>
            <a:r>
              <a:rPr lang="en-US" sz="4000" dirty="0" smtClean="0"/>
              <a:t>Similarly, when the Moon passes directly between the Earth and the Sun, it can momentarily block out the Sun, creating a </a:t>
            </a:r>
            <a:r>
              <a:rPr lang="en-US" sz="4000" dirty="0" smtClean="0">
                <a:solidFill>
                  <a:srgbClr val="FF0000"/>
                </a:solidFill>
              </a:rPr>
              <a:t>solar eclipse.  </a:t>
            </a:r>
            <a:endParaRPr lang="en-US" sz="4000" dirty="0">
              <a:solidFill>
                <a:srgbClr val="FF0000"/>
              </a:solidFill>
            </a:endParaRPr>
          </a:p>
        </p:txBody>
      </p:sp>
      <p:pic>
        <p:nvPicPr>
          <p:cNvPr id="31746" name="Picture 2" descr="http://ts3.mm.bing.net/images/thumbnail.aspx?q=1622497297058&amp;id=49ea6816e28b3bddf05813b1956041c0&amp;url=http%3a%2f%2fmawuyogaangels.com%2fwp-content%2fuploads%2f2011%2f06%2feclipse_lunar.jpeg"/>
          <p:cNvPicPr>
            <a:picLocks noChangeAspect="1" noChangeArrowheads="1"/>
          </p:cNvPicPr>
          <p:nvPr/>
        </p:nvPicPr>
        <p:blipFill>
          <a:blip r:embed="rId2" cstate="print"/>
          <a:srcRect/>
          <a:stretch>
            <a:fillRect/>
          </a:stretch>
        </p:blipFill>
        <p:spPr bwMode="auto">
          <a:xfrm>
            <a:off x="4610639" y="2971800"/>
            <a:ext cx="4533361" cy="3657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dirty="0" smtClean="0"/>
              <a:t>The Moon’s orbit is tilted a little bit (about 5°) from the plane of the ecliptic.</a:t>
            </a:r>
            <a:endParaRPr lang="en-US" dirty="0"/>
          </a:p>
        </p:txBody>
      </p:sp>
      <p:pic>
        <p:nvPicPr>
          <p:cNvPr id="26628" name="Picture 4" descr="http://ircamera.as.arizona.edu/NatSci102/NatSci102/images/nodesb.jpg"/>
          <p:cNvPicPr>
            <a:picLocks noChangeAspect="1" noChangeArrowheads="1"/>
          </p:cNvPicPr>
          <p:nvPr/>
        </p:nvPicPr>
        <p:blipFill>
          <a:blip r:embed="rId2" cstate="print"/>
          <a:srcRect/>
          <a:stretch>
            <a:fillRect/>
          </a:stretch>
        </p:blipFill>
        <p:spPr bwMode="auto">
          <a:xfrm>
            <a:off x="304800" y="2286000"/>
            <a:ext cx="8653258" cy="40472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Phases &amp; Eclipses – Bell work QUIZ</a:t>
            </a:r>
            <a:endParaRPr lang="en-US" b="1" dirty="0">
              <a:solidFill>
                <a:srgbClr val="FFFF00"/>
              </a:solidFill>
            </a:endParaRPr>
          </a:p>
        </p:txBody>
      </p:sp>
      <p:sp>
        <p:nvSpPr>
          <p:cNvPr id="3" name="Content Placeholder 2"/>
          <p:cNvSpPr>
            <a:spLocks noGrp="1"/>
          </p:cNvSpPr>
          <p:nvPr>
            <p:ph idx="1"/>
          </p:nvPr>
        </p:nvSpPr>
        <p:spPr>
          <a:xfrm>
            <a:off x="457200" y="1295400"/>
            <a:ext cx="8229600" cy="5029200"/>
          </a:xfrm>
        </p:spPr>
        <p:txBody>
          <a:bodyPr>
            <a:normAutofit/>
          </a:bodyPr>
          <a:lstStyle/>
          <a:p>
            <a:pPr>
              <a:lnSpc>
                <a:spcPct val="110000"/>
              </a:lnSpc>
              <a:buNone/>
            </a:pPr>
            <a:r>
              <a:rPr lang="en-US" dirty="0" smtClean="0"/>
              <a:t>1. How do the positions of the sun, moon, and Earth affect the phases of the moon?</a:t>
            </a:r>
          </a:p>
          <a:p>
            <a:pPr>
              <a:lnSpc>
                <a:spcPct val="200000"/>
              </a:lnSpc>
              <a:buNone/>
            </a:pPr>
            <a:r>
              <a:rPr lang="en-US" dirty="0" smtClean="0"/>
              <a:t>2. What happens during a lunar eclipse?</a:t>
            </a:r>
          </a:p>
          <a:p>
            <a:pPr>
              <a:lnSpc>
                <a:spcPct val="200000"/>
              </a:lnSpc>
              <a:buNone/>
            </a:pPr>
            <a:r>
              <a:rPr lang="en-US" dirty="0" smtClean="0"/>
              <a:t>3. What happens during a solar eclipse?</a:t>
            </a:r>
          </a:p>
          <a:p>
            <a:pPr>
              <a:buNone/>
            </a:pPr>
            <a:r>
              <a:rPr lang="en-US" dirty="0" smtClean="0"/>
              <a:t>4. What do the moon phases look like in the Southern Hemisphere?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362200"/>
          </a:xfrm>
        </p:spPr>
        <p:txBody>
          <a:bodyPr/>
          <a:lstStyle/>
          <a:p>
            <a:r>
              <a:rPr lang="en-US" dirty="0" smtClean="0"/>
              <a:t>Day 1 - The Phases of the Moon</a:t>
            </a:r>
            <a:endParaRPr lang="en-US" dirty="0"/>
          </a:p>
        </p:txBody>
      </p:sp>
      <p:pic>
        <p:nvPicPr>
          <p:cNvPr id="5" name="Picture 2" descr="Phases of the moon as seen in the Northern Hemisphere"/>
          <p:cNvPicPr>
            <a:picLocks noChangeAspect="1" noChangeArrowheads="1"/>
          </p:cNvPicPr>
          <p:nvPr/>
        </p:nvPicPr>
        <p:blipFill>
          <a:blip r:embed="rId2" cstate="print"/>
          <a:srcRect/>
          <a:stretch>
            <a:fillRect/>
          </a:stretch>
        </p:blipFill>
        <p:spPr bwMode="auto">
          <a:xfrm>
            <a:off x="762000" y="3124200"/>
            <a:ext cx="7704658" cy="1524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enchantedlearning.com/mgifs/Moonphases.GIF"/>
          <p:cNvPicPr>
            <a:picLocks noChangeAspect="1" noChangeArrowheads="1"/>
          </p:cNvPicPr>
          <p:nvPr/>
        </p:nvPicPr>
        <p:blipFill>
          <a:blip r:embed="rId3" cstate="print"/>
          <a:srcRect/>
          <a:stretch>
            <a:fillRect/>
          </a:stretch>
        </p:blipFill>
        <p:spPr bwMode="auto">
          <a:xfrm>
            <a:off x="533400" y="457200"/>
            <a:ext cx="8336770" cy="5410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 The Moon</a:t>
            </a:r>
            <a:endParaRPr lang="en-US" dirty="0"/>
          </a:p>
        </p:txBody>
      </p:sp>
      <p:sp>
        <p:nvSpPr>
          <p:cNvPr id="3" name="Content Placeholder 2"/>
          <p:cNvSpPr>
            <a:spLocks noGrp="1"/>
          </p:cNvSpPr>
          <p:nvPr>
            <p:ph idx="1"/>
          </p:nvPr>
        </p:nvSpPr>
        <p:spPr>
          <a:xfrm>
            <a:off x="304800" y="1981200"/>
            <a:ext cx="5410200" cy="3992563"/>
          </a:xfrm>
        </p:spPr>
        <p:txBody>
          <a:bodyPr>
            <a:normAutofit/>
          </a:bodyPr>
          <a:lstStyle/>
          <a:p>
            <a:pPr algn="ctr">
              <a:buNone/>
            </a:pPr>
            <a:r>
              <a:rPr lang="en-US" sz="6600" dirty="0" smtClean="0"/>
              <a:t>Moon Rise </a:t>
            </a:r>
          </a:p>
          <a:p>
            <a:pPr algn="ctr">
              <a:buNone/>
            </a:pPr>
            <a:r>
              <a:rPr lang="en-US" sz="6600" dirty="0" smtClean="0"/>
              <a:t>Moon Set</a:t>
            </a:r>
            <a:endParaRPr lang="en-US" sz="6600" dirty="0"/>
          </a:p>
        </p:txBody>
      </p:sp>
      <p:pic>
        <p:nvPicPr>
          <p:cNvPr id="4098" name="Picture 2" descr="C:\Users\James\AppData\Local\Microsoft\Windows\Temporary Internet Files\Content.IE5\69M8R67I\MP900442314[1].jpg"/>
          <p:cNvPicPr>
            <a:picLocks noChangeAspect="1" noChangeArrowheads="1"/>
          </p:cNvPicPr>
          <p:nvPr/>
        </p:nvPicPr>
        <p:blipFill>
          <a:blip r:embed="rId2" cstate="print"/>
          <a:srcRect/>
          <a:stretch>
            <a:fillRect/>
          </a:stretch>
        </p:blipFill>
        <p:spPr bwMode="auto">
          <a:xfrm>
            <a:off x="5257799" y="1447800"/>
            <a:ext cx="3227521" cy="45885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Moon Rise &amp; Moon Set Activity</a:t>
            </a:r>
            <a:endParaRPr lang="en-US" dirty="0">
              <a:solidFill>
                <a:srgbClr val="FF0000"/>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rgbClr val="FFFF00"/>
                </a:solidFill>
              </a:rPr>
              <a:t>Review Rotation of Earth and the rising and setting of the Sun.</a:t>
            </a:r>
          </a:p>
          <a:p>
            <a:pPr marL="514350" indent="-514350">
              <a:buAutoNum type="arabicPeriod"/>
            </a:pPr>
            <a:r>
              <a:rPr lang="en-US" dirty="0" smtClean="0">
                <a:solidFill>
                  <a:srgbClr val="FFFF00"/>
                </a:solidFill>
              </a:rPr>
              <a:t>Review the phases of the Moon and where they occur in orbit around the Earth.</a:t>
            </a:r>
          </a:p>
          <a:p>
            <a:pPr marL="514350" indent="-514350">
              <a:buAutoNum type="arabicPeriod"/>
            </a:pPr>
            <a:r>
              <a:rPr lang="en-US" dirty="0" smtClean="0">
                <a:solidFill>
                  <a:srgbClr val="FFFF00"/>
                </a:solidFill>
              </a:rPr>
              <a:t>With a partner, determine when each phase of the Moon Rises &amp; Sets.</a:t>
            </a:r>
          </a:p>
          <a:p>
            <a:pPr marL="514350" indent="-514350">
              <a:buAutoNum type="arabicPeriod"/>
            </a:pPr>
            <a:r>
              <a:rPr lang="en-US" dirty="0" smtClean="0">
                <a:solidFill>
                  <a:srgbClr val="FFFF00"/>
                </a:solidFill>
              </a:rPr>
              <a:t>Record in Data Table in Notebook.</a:t>
            </a:r>
          </a:p>
          <a:p>
            <a:pPr marL="514350" indent="-514350">
              <a:buAutoNum type="arabicPeriod"/>
            </a:pPr>
            <a:r>
              <a:rPr lang="en-US" dirty="0" smtClean="0">
                <a:solidFill>
                  <a:srgbClr val="FFFF00"/>
                </a:solidFill>
              </a:rPr>
              <a:t>Answer “Scenario” Questions.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enchantedlearning.com/mgifs/Moonphases.GIF"/>
          <p:cNvPicPr>
            <a:picLocks noChangeAspect="1" noChangeArrowheads="1"/>
          </p:cNvPicPr>
          <p:nvPr/>
        </p:nvPicPr>
        <p:blipFill>
          <a:blip r:embed="rId3" cstate="print"/>
          <a:srcRect/>
          <a:stretch>
            <a:fillRect/>
          </a:stretch>
        </p:blipFill>
        <p:spPr bwMode="auto">
          <a:xfrm>
            <a:off x="533400" y="457200"/>
            <a:ext cx="8336770" cy="5410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Draw a table in your Notebook to record the rising &amp; setting of the Moon.</a:t>
            </a:r>
            <a:endParaRPr lang="en-US" sz="3200" dirty="0">
              <a:solidFill>
                <a:srgbClr val="FF0000"/>
              </a:solidFill>
            </a:endParaRPr>
          </a:p>
        </p:txBody>
      </p:sp>
      <p:graphicFrame>
        <p:nvGraphicFramePr>
          <p:cNvPr id="4" name="Content Placeholder 3"/>
          <p:cNvGraphicFramePr>
            <a:graphicFrameLocks noGrp="1"/>
          </p:cNvGraphicFramePr>
          <p:nvPr>
            <p:ph idx="1"/>
          </p:nvPr>
        </p:nvGraphicFramePr>
        <p:xfrm>
          <a:off x="381000" y="1371600"/>
          <a:ext cx="8534400" cy="5486400"/>
        </p:xfrm>
        <a:graphic>
          <a:graphicData uri="http://schemas.openxmlformats.org/drawingml/2006/table">
            <a:tbl>
              <a:tblPr firstRow="1" bandRow="1">
                <a:tableStyleId>{5C22544A-7EE6-4342-B048-85BDC9FD1C3A}</a:tableStyleId>
              </a:tblPr>
              <a:tblGrid>
                <a:gridCol w="2844800"/>
                <a:gridCol w="2844800"/>
                <a:gridCol w="2844800"/>
              </a:tblGrid>
              <a:tr h="1075367">
                <a:tc>
                  <a:txBody>
                    <a:bodyPr/>
                    <a:lstStyle/>
                    <a:p>
                      <a:pPr algn="ctr"/>
                      <a:r>
                        <a:rPr lang="en-US" sz="3200" b="1" dirty="0" smtClean="0">
                          <a:latin typeface="Bradley Hand ITC" pitchFamily="66" charset="0"/>
                        </a:rPr>
                        <a:t>Phase   </a:t>
                      </a:r>
                    </a:p>
                    <a:p>
                      <a:pPr algn="ctr"/>
                      <a:r>
                        <a:rPr lang="en-US" sz="1800" b="1" dirty="0" smtClean="0">
                          <a:latin typeface="+mn-lt"/>
                        </a:rPr>
                        <a:t>(Describe in words)</a:t>
                      </a:r>
                      <a:endParaRPr lang="en-US" sz="1800" b="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Bradley Hand ITC" pitchFamily="66" charset="0"/>
                        </a:rPr>
                        <a:t>When Moon Rises</a:t>
                      </a:r>
                    </a:p>
                    <a:p>
                      <a:pPr algn="ctr"/>
                      <a:r>
                        <a:rPr lang="en-US" dirty="0" smtClean="0"/>
                        <a:t>(Approximate time of day)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Bradley Hand ITC" pitchFamily="66" charset="0"/>
                        </a:rPr>
                        <a:t>When Moon Sets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(Approximate time of day)</a:t>
                      </a:r>
                    </a:p>
                  </a:txBody>
                  <a:tcPr/>
                </a:tc>
              </a:tr>
              <a:tr h="1136689">
                <a:tc>
                  <a:txBody>
                    <a:bodyPr/>
                    <a:lstStyle/>
                    <a:p>
                      <a:r>
                        <a:rPr lang="en-US" sz="2400" b="1" dirty="0" smtClean="0">
                          <a:latin typeface="Bradley Hand ITC" pitchFamily="66" charset="0"/>
                        </a:rPr>
                        <a:t>Full Moon: </a:t>
                      </a:r>
                      <a:r>
                        <a:rPr lang="en-US" b="1" i="0" dirty="0" smtClean="0">
                          <a:latin typeface="Bradley Hand ITC" pitchFamily="66" charset="0"/>
                        </a:rPr>
                        <a:t>(</a:t>
                      </a:r>
                      <a:r>
                        <a:rPr lang="en-US" b="0" i="0" dirty="0" smtClean="0">
                          <a:latin typeface="+mj-lt"/>
                        </a:rPr>
                        <a:t>notes)</a:t>
                      </a:r>
                      <a:endParaRPr lang="en-US" b="0" i="0" dirty="0">
                        <a:latin typeface="+mj-lt"/>
                      </a:endParaRPr>
                    </a:p>
                  </a:txBody>
                  <a:tcPr/>
                </a:tc>
                <a:tc>
                  <a:txBody>
                    <a:bodyPr/>
                    <a:lstStyle/>
                    <a:p>
                      <a:endParaRPr lang="en-US" dirty="0"/>
                    </a:p>
                  </a:txBody>
                  <a:tcPr/>
                </a:tc>
                <a:tc>
                  <a:txBody>
                    <a:bodyPr/>
                    <a:lstStyle/>
                    <a:p>
                      <a:endParaRPr lang="en-US" dirty="0"/>
                    </a:p>
                  </a:txBody>
                  <a:tcPr/>
                </a:tc>
              </a:tr>
              <a:tr h="1102759">
                <a:tc>
                  <a:txBody>
                    <a:bodyPr/>
                    <a:lstStyle/>
                    <a:p>
                      <a:r>
                        <a:rPr lang="en-US" sz="2400" b="1" dirty="0" smtClean="0">
                          <a:latin typeface="Bradley Hand ITC" pitchFamily="66" charset="0"/>
                        </a:rPr>
                        <a:t>New Moon: </a:t>
                      </a:r>
                      <a:r>
                        <a:rPr lang="en-US" b="0" i="0" dirty="0" smtClean="0">
                          <a:latin typeface="+mj-lt"/>
                        </a:rPr>
                        <a:t>(notes)</a:t>
                      </a:r>
                      <a:endParaRPr lang="en-US" b="0" i="0" dirty="0">
                        <a:latin typeface="+mj-lt"/>
                      </a:endParaRPr>
                    </a:p>
                  </a:txBody>
                  <a:tcPr/>
                </a:tc>
                <a:tc>
                  <a:txBody>
                    <a:bodyPr/>
                    <a:lstStyle/>
                    <a:p>
                      <a:endParaRPr lang="en-US" dirty="0"/>
                    </a:p>
                  </a:txBody>
                  <a:tcPr/>
                </a:tc>
                <a:tc>
                  <a:txBody>
                    <a:bodyPr/>
                    <a:lstStyle/>
                    <a:p>
                      <a:endParaRPr lang="en-US"/>
                    </a:p>
                  </a:txBody>
                  <a:tcPr/>
                </a:tc>
              </a:tr>
              <a:tr h="1187586">
                <a:tc>
                  <a:txBody>
                    <a:bodyPr/>
                    <a:lstStyle/>
                    <a:p>
                      <a:r>
                        <a:rPr lang="en-US" sz="2400" b="1" dirty="0" smtClean="0">
                          <a:latin typeface="Bradley Hand ITC" pitchFamily="66" charset="0"/>
                        </a:rPr>
                        <a:t>First Quarter:</a:t>
                      </a:r>
                      <a:r>
                        <a:rPr lang="en-US" sz="2400" b="1" baseline="0" dirty="0" smtClean="0">
                          <a:latin typeface="Bradley Hand ITC" pitchFamily="66" charset="0"/>
                        </a:rPr>
                        <a:t> </a:t>
                      </a:r>
                      <a:r>
                        <a:rPr lang="en-US" i="0" baseline="0" dirty="0" smtClean="0"/>
                        <a:t>(notes)</a:t>
                      </a:r>
                      <a:endParaRPr lang="en-US" i="0" dirty="0"/>
                    </a:p>
                  </a:txBody>
                  <a:tcPr/>
                </a:tc>
                <a:tc>
                  <a:txBody>
                    <a:bodyPr/>
                    <a:lstStyle/>
                    <a:p>
                      <a:endParaRPr lang="en-US"/>
                    </a:p>
                  </a:txBody>
                  <a:tcPr/>
                </a:tc>
                <a:tc>
                  <a:txBody>
                    <a:bodyPr/>
                    <a:lstStyle/>
                    <a:p>
                      <a:endParaRPr lang="en-US"/>
                    </a:p>
                  </a:txBody>
                  <a:tcPr/>
                </a:tc>
              </a:tr>
              <a:tr h="983999">
                <a:tc>
                  <a:txBody>
                    <a:bodyPr/>
                    <a:lstStyle/>
                    <a:p>
                      <a:r>
                        <a:rPr lang="en-US" sz="2400" b="1" i="0" dirty="0" smtClean="0">
                          <a:latin typeface="Bradley Hand ITC" pitchFamily="66" charset="0"/>
                        </a:rPr>
                        <a:t>Third Quarter: </a:t>
                      </a:r>
                      <a:r>
                        <a:rPr lang="en-US" i="0" dirty="0" smtClean="0"/>
                        <a:t>(notes)</a:t>
                      </a:r>
                      <a:endParaRPr lang="en-US" i="0"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The approximate rising and setting of each moon phase:</a:t>
            </a:r>
            <a:endParaRPr lang="en-US" sz="4000" dirty="0">
              <a:solidFill>
                <a:srgbClr val="FF0000"/>
              </a:solidFill>
            </a:endParaRPr>
          </a:p>
        </p:txBody>
      </p:sp>
      <p:graphicFrame>
        <p:nvGraphicFramePr>
          <p:cNvPr id="4" name="Content Placeholder 3"/>
          <p:cNvGraphicFramePr>
            <a:graphicFrameLocks noGrp="1"/>
          </p:cNvGraphicFramePr>
          <p:nvPr>
            <p:ph idx="1"/>
          </p:nvPr>
        </p:nvGraphicFramePr>
        <p:xfrm>
          <a:off x="381000" y="1600199"/>
          <a:ext cx="8534400" cy="5273536"/>
        </p:xfrm>
        <a:graphic>
          <a:graphicData uri="http://schemas.openxmlformats.org/drawingml/2006/table">
            <a:tbl>
              <a:tblPr firstRow="1" bandRow="1">
                <a:tableStyleId>{5C22544A-7EE6-4342-B048-85BDC9FD1C3A}</a:tableStyleId>
              </a:tblPr>
              <a:tblGrid>
                <a:gridCol w="2844800"/>
                <a:gridCol w="2844800"/>
                <a:gridCol w="2844800"/>
              </a:tblGrid>
              <a:tr h="819398">
                <a:tc>
                  <a:txBody>
                    <a:bodyPr/>
                    <a:lstStyle/>
                    <a:p>
                      <a:pPr algn="ctr"/>
                      <a:r>
                        <a:rPr lang="en-US" sz="3200" b="1" dirty="0" smtClean="0">
                          <a:latin typeface="Bradley Hand ITC" pitchFamily="66" charset="0"/>
                        </a:rPr>
                        <a:t>Phase   </a:t>
                      </a:r>
                      <a:endParaRPr lang="en-US" sz="3200" b="1" dirty="0">
                        <a:latin typeface="Bradley Hand ITC"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Bradley Hand ITC" pitchFamily="66" charset="0"/>
                        </a:rPr>
                        <a:t>When Moon Rises</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Bradley Hand ITC" pitchFamily="66" charset="0"/>
                        </a:rPr>
                        <a:t>When Moon Sets</a:t>
                      </a:r>
                    </a:p>
                  </a:txBody>
                  <a:tcPr/>
                </a:tc>
              </a:tr>
              <a:tr h="1143742">
                <a:tc>
                  <a:txBody>
                    <a:bodyPr/>
                    <a:lstStyle/>
                    <a:p>
                      <a:r>
                        <a:rPr lang="en-US" sz="2400" b="1" dirty="0" smtClean="0">
                          <a:latin typeface="Bradley Hand ITC" pitchFamily="66" charset="0"/>
                        </a:rPr>
                        <a:t>Full Moon: </a:t>
                      </a:r>
                      <a:r>
                        <a:rPr lang="en-US" b="1" i="0" dirty="0" smtClean="0">
                          <a:latin typeface="Bradley Hand ITC" pitchFamily="66" charset="0"/>
                        </a:rPr>
                        <a:t>(</a:t>
                      </a:r>
                      <a:r>
                        <a:rPr lang="en-US" b="0" i="0" dirty="0" smtClean="0">
                          <a:latin typeface="+mj-lt"/>
                        </a:rPr>
                        <a:t>notes)</a:t>
                      </a:r>
                    </a:p>
                    <a:p>
                      <a:r>
                        <a:rPr lang="en-US" sz="1800" b="0" i="0" dirty="0" smtClean="0">
                          <a:solidFill>
                            <a:srgbClr val="0070C0"/>
                          </a:solidFill>
                          <a:latin typeface="+mj-lt"/>
                        </a:rPr>
                        <a:t>I can just</a:t>
                      </a:r>
                      <a:r>
                        <a:rPr lang="en-US" sz="1800" b="0" i="0" baseline="0" dirty="0" smtClean="0">
                          <a:solidFill>
                            <a:srgbClr val="0070C0"/>
                          </a:solidFill>
                          <a:latin typeface="+mj-lt"/>
                        </a:rPr>
                        <a:t> start to see it in the eastern horizon at 6pm.</a:t>
                      </a:r>
                      <a:endParaRPr lang="en-US" sz="1800" b="0" i="0" dirty="0">
                        <a:solidFill>
                          <a:srgbClr val="0070C0"/>
                        </a:solidFill>
                        <a:latin typeface="+mj-lt"/>
                      </a:endParaRPr>
                    </a:p>
                  </a:txBody>
                  <a:tcPr/>
                </a:tc>
                <a:tc>
                  <a:txBody>
                    <a:bodyPr/>
                    <a:lstStyle/>
                    <a:p>
                      <a:pPr algn="ctr"/>
                      <a:r>
                        <a:rPr lang="en-US" sz="3200" dirty="0" smtClean="0">
                          <a:solidFill>
                            <a:srgbClr val="0070C0"/>
                          </a:solidFill>
                        </a:rPr>
                        <a:t>About</a:t>
                      </a:r>
                      <a:r>
                        <a:rPr lang="en-US" sz="3200" baseline="0" dirty="0" smtClean="0">
                          <a:solidFill>
                            <a:srgbClr val="0070C0"/>
                          </a:solidFill>
                        </a:rPr>
                        <a:t> 6pm</a:t>
                      </a:r>
                      <a:endParaRPr lang="en-US" sz="3200" dirty="0">
                        <a:solidFill>
                          <a:srgbClr val="0070C0"/>
                        </a:solidFill>
                      </a:endParaRPr>
                    </a:p>
                  </a:txBody>
                  <a:tcPr/>
                </a:tc>
                <a:tc>
                  <a:txBody>
                    <a:bodyPr/>
                    <a:lstStyle/>
                    <a:p>
                      <a:pPr algn="ctr"/>
                      <a:r>
                        <a:rPr lang="en-US" sz="3200" dirty="0" smtClean="0">
                          <a:solidFill>
                            <a:srgbClr val="0070C0"/>
                          </a:solidFill>
                        </a:rPr>
                        <a:t>About 6 am</a:t>
                      </a:r>
                      <a:endParaRPr lang="en-US" sz="3200" dirty="0">
                        <a:solidFill>
                          <a:srgbClr val="0070C0"/>
                        </a:solidFill>
                      </a:endParaRPr>
                    </a:p>
                  </a:txBody>
                  <a:tcPr/>
                </a:tc>
              </a:tr>
              <a:tr h="1109601">
                <a:tc>
                  <a:txBody>
                    <a:bodyPr/>
                    <a:lstStyle/>
                    <a:p>
                      <a:r>
                        <a:rPr lang="en-US" sz="2400" b="1" dirty="0" smtClean="0">
                          <a:latin typeface="Bradley Hand ITC" pitchFamily="66" charset="0"/>
                        </a:rPr>
                        <a:t>New Moon: </a:t>
                      </a:r>
                      <a:r>
                        <a:rPr lang="en-US" b="0" i="0" dirty="0" smtClean="0">
                          <a:latin typeface="+mj-lt"/>
                        </a:rPr>
                        <a:t>(notes)</a:t>
                      </a:r>
                    </a:p>
                    <a:p>
                      <a:r>
                        <a:rPr lang="en-US" b="0" i="0" dirty="0" smtClean="0">
                          <a:solidFill>
                            <a:srgbClr val="0070C0"/>
                          </a:solidFill>
                          <a:latin typeface="+mj-lt"/>
                        </a:rPr>
                        <a:t>It</a:t>
                      </a:r>
                      <a:r>
                        <a:rPr lang="en-US" b="0" i="0" baseline="0" dirty="0" smtClean="0">
                          <a:solidFill>
                            <a:srgbClr val="0070C0"/>
                          </a:solidFill>
                          <a:latin typeface="+mj-lt"/>
                        </a:rPr>
                        <a:t> in my peripheral vision from about 6am to 6pm</a:t>
                      </a:r>
                      <a:endParaRPr lang="en-US" b="0" i="0" dirty="0">
                        <a:solidFill>
                          <a:srgbClr val="0070C0"/>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0070C0"/>
                          </a:solidFill>
                        </a:rPr>
                        <a:t>About 6 am</a:t>
                      </a:r>
                    </a:p>
                    <a:p>
                      <a:pPr algn="ctr"/>
                      <a:endParaRPr lang="en-US"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0070C0"/>
                          </a:solidFill>
                        </a:rPr>
                        <a:t>About</a:t>
                      </a:r>
                      <a:r>
                        <a:rPr lang="en-US" sz="3200" baseline="0" dirty="0" smtClean="0">
                          <a:solidFill>
                            <a:srgbClr val="0070C0"/>
                          </a:solidFill>
                        </a:rPr>
                        <a:t> 6pm</a:t>
                      </a:r>
                      <a:endParaRPr lang="en-US" sz="3200" dirty="0" smtClean="0">
                        <a:solidFill>
                          <a:srgbClr val="0070C0"/>
                        </a:solidFill>
                      </a:endParaRPr>
                    </a:p>
                    <a:p>
                      <a:pPr algn="ctr"/>
                      <a:endParaRPr lang="en-US" dirty="0">
                        <a:solidFill>
                          <a:srgbClr val="0070C0"/>
                        </a:solidFill>
                      </a:endParaRPr>
                    </a:p>
                  </a:txBody>
                  <a:tcPr/>
                </a:tc>
              </a:tr>
              <a:tr h="1194955">
                <a:tc>
                  <a:txBody>
                    <a:bodyPr/>
                    <a:lstStyle/>
                    <a:p>
                      <a:r>
                        <a:rPr lang="en-US" sz="2400" b="1" dirty="0" smtClean="0">
                          <a:latin typeface="Bradley Hand ITC" pitchFamily="66" charset="0"/>
                        </a:rPr>
                        <a:t>First Quarter:</a:t>
                      </a:r>
                      <a:r>
                        <a:rPr lang="en-US" sz="2400" b="1" baseline="0" dirty="0" smtClean="0">
                          <a:latin typeface="Bradley Hand ITC" pitchFamily="66" charset="0"/>
                        </a:rPr>
                        <a:t> </a:t>
                      </a:r>
                      <a:r>
                        <a:rPr lang="en-US" i="0" baseline="0" dirty="0" smtClean="0"/>
                        <a:t>(notes)</a:t>
                      </a:r>
                    </a:p>
                    <a:p>
                      <a:r>
                        <a:rPr lang="en-US" i="0" dirty="0" smtClean="0">
                          <a:solidFill>
                            <a:srgbClr val="0070C0"/>
                          </a:solidFill>
                        </a:rPr>
                        <a:t>It starts to rise after noon.</a:t>
                      </a:r>
                      <a:endParaRPr lang="en-US" i="0" dirty="0">
                        <a:solidFill>
                          <a:srgbClr val="0070C0"/>
                        </a:solidFill>
                      </a:endParaRPr>
                    </a:p>
                  </a:txBody>
                  <a:tcPr/>
                </a:tc>
                <a:tc>
                  <a:txBody>
                    <a:bodyPr/>
                    <a:lstStyle/>
                    <a:p>
                      <a:pPr algn="ctr"/>
                      <a:r>
                        <a:rPr lang="en-US" sz="3200" dirty="0" smtClean="0">
                          <a:solidFill>
                            <a:srgbClr val="0070C0"/>
                          </a:solidFill>
                        </a:rPr>
                        <a:t>About</a:t>
                      </a:r>
                      <a:r>
                        <a:rPr lang="en-US" sz="3200" baseline="0" dirty="0" smtClean="0">
                          <a:solidFill>
                            <a:srgbClr val="0070C0"/>
                          </a:solidFill>
                        </a:rPr>
                        <a:t> Noon</a:t>
                      </a:r>
                      <a:endParaRPr lang="en-US" sz="3200" dirty="0">
                        <a:solidFill>
                          <a:srgbClr val="0070C0"/>
                        </a:solidFill>
                      </a:endParaRPr>
                    </a:p>
                  </a:txBody>
                  <a:tcPr/>
                </a:tc>
                <a:tc>
                  <a:txBody>
                    <a:bodyPr/>
                    <a:lstStyle/>
                    <a:p>
                      <a:pPr algn="ctr"/>
                      <a:r>
                        <a:rPr lang="en-US" sz="3200" dirty="0" smtClean="0">
                          <a:solidFill>
                            <a:srgbClr val="0070C0"/>
                          </a:solidFill>
                        </a:rPr>
                        <a:t>About Midnight</a:t>
                      </a:r>
                      <a:endParaRPr lang="en-US" sz="3200" dirty="0">
                        <a:solidFill>
                          <a:srgbClr val="0070C0"/>
                        </a:solidFill>
                      </a:endParaRPr>
                    </a:p>
                  </a:txBody>
                  <a:tcPr/>
                </a:tc>
              </a:tr>
              <a:tr h="990105">
                <a:tc>
                  <a:txBody>
                    <a:bodyPr/>
                    <a:lstStyle/>
                    <a:p>
                      <a:r>
                        <a:rPr lang="en-US" sz="2400" b="1" i="0" dirty="0" smtClean="0">
                          <a:latin typeface="Bradley Hand ITC" pitchFamily="66" charset="0"/>
                        </a:rPr>
                        <a:t>Third Quarter: </a:t>
                      </a:r>
                      <a:r>
                        <a:rPr lang="en-US" i="0" dirty="0" smtClean="0"/>
                        <a:t>(notes)</a:t>
                      </a:r>
                    </a:p>
                    <a:p>
                      <a:r>
                        <a:rPr lang="en-US" i="0" dirty="0" smtClean="0">
                          <a:solidFill>
                            <a:srgbClr val="0070C0"/>
                          </a:solidFill>
                        </a:rPr>
                        <a:t>I can see it in the early</a:t>
                      </a:r>
                      <a:r>
                        <a:rPr lang="en-US" i="0" baseline="0" dirty="0" smtClean="0">
                          <a:solidFill>
                            <a:srgbClr val="0070C0"/>
                          </a:solidFill>
                        </a:rPr>
                        <a:t> morning sky &amp; after sunrise.</a:t>
                      </a:r>
                      <a:endParaRPr lang="en-US" i="0" dirty="0">
                        <a:solidFill>
                          <a:srgbClr val="0070C0"/>
                        </a:solidFill>
                      </a:endParaRPr>
                    </a:p>
                  </a:txBody>
                  <a:tcPr/>
                </a:tc>
                <a:tc>
                  <a:txBody>
                    <a:bodyPr/>
                    <a:lstStyle/>
                    <a:p>
                      <a:pPr algn="ctr"/>
                      <a:r>
                        <a:rPr lang="en-US" sz="3200" dirty="0" smtClean="0">
                          <a:solidFill>
                            <a:srgbClr val="0070C0"/>
                          </a:solidFill>
                        </a:rPr>
                        <a:t>About Midnight</a:t>
                      </a:r>
                      <a:endParaRPr lang="en-US" sz="3200" dirty="0">
                        <a:solidFill>
                          <a:srgbClr val="0070C0"/>
                        </a:solidFill>
                      </a:endParaRPr>
                    </a:p>
                  </a:txBody>
                  <a:tcPr/>
                </a:tc>
                <a:tc>
                  <a:txBody>
                    <a:bodyPr/>
                    <a:lstStyle/>
                    <a:p>
                      <a:pPr algn="ctr"/>
                      <a:r>
                        <a:rPr lang="en-US" sz="3200" dirty="0" smtClean="0">
                          <a:solidFill>
                            <a:srgbClr val="0070C0"/>
                          </a:solidFill>
                        </a:rPr>
                        <a:t>About</a:t>
                      </a:r>
                      <a:r>
                        <a:rPr lang="en-US" sz="3200" baseline="0" dirty="0" smtClean="0">
                          <a:solidFill>
                            <a:srgbClr val="0070C0"/>
                          </a:solidFill>
                        </a:rPr>
                        <a:t> Noon</a:t>
                      </a:r>
                      <a:endParaRPr lang="en-US" sz="3200" dirty="0">
                        <a:solidFill>
                          <a:srgbClr val="0070C0"/>
                        </a:solidFill>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228600" y="1295400"/>
            <a:ext cx="6019800" cy="4830763"/>
          </a:xfrm>
        </p:spPr>
        <p:txBody>
          <a:bodyPr>
            <a:normAutofit/>
          </a:bodyPr>
          <a:lstStyle/>
          <a:p>
            <a:pPr>
              <a:buNone/>
            </a:pPr>
            <a:r>
              <a:rPr lang="en-US" sz="3600" dirty="0" smtClean="0"/>
              <a:t>“Your family wants to go fishing early in the morning.  Your favorite fishing hole is a long walk from your camp, so you must start walking when it is dark.  What phase can the Moon be so you can hike in moonlight?” – Explain.</a:t>
            </a:r>
            <a:endParaRPr lang="en-US" sz="3600" dirty="0"/>
          </a:p>
        </p:txBody>
      </p:sp>
      <p:pic>
        <p:nvPicPr>
          <p:cNvPr id="1027" name="Picture 3" descr="C:\Users\James\AppData\Local\Microsoft\Windows\Temporary Internet Files\Content.IE5\HCSUDEK3\MP900448642[1].jpg"/>
          <p:cNvPicPr>
            <a:picLocks noChangeAspect="1" noChangeArrowheads="1"/>
          </p:cNvPicPr>
          <p:nvPr/>
        </p:nvPicPr>
        <p:blipFill>
          <a:blip r:embed="rId2" cstate="print"/>
          <a:srcRect/>
          <a:stretch>
            <a:fillRect/>
          </a:stretch>
        </p:blipFill>
        <p:spPr bwMode="auto">
          <a:xfrm>
            <a:off x="6400800" y="1905000"/>
            <a:ext cx="2457450" cy="3276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457200" y="1600201"/>
            <a:ext cx="8229600" cy="2133600"/>
          </a:xfrm>
        </p:spPr>
        <p:txBody>
          <a:bodyPr/>
          <a:lstStyle/>
          <a:p>
            <a:pPr>
              <a:buNone/>
            </a:pPr>
            <a:r>
              <a:rPr lang="en-US" dirty="0" smtClean="0"/>
              <a:t>“One special day, school is dismissed at noon.  As you go home, you see the moon setting.  What phase must the Moon be in if it is setting around noon?” -Explain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pPr>
              <a:buNone/>
            </a:pPr>
            <a:r>
              <a:rPr lang="en-US" dirty="0" smtClean="0"/>
              <a:t>“One morning you wake up just as the sun is about to rise.  You turn around and the moon is setting on the other side of the sky.  What phase is the Moon in?” – Explain.</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 4</a:t>
            </a:r>
            <a:endParaRPr lang="en-US" dirty="0"/>
          </a:p>
        </p:txBody>
      </p:sp>
      <p:sp>
        <p:nvSpPr>
          <p:cNvPr id="3" name="Content Placeholder 2"/>
          <p:cNvSpPr>
            <a:spLocks noGrp="1"/>
          </p:cNvSpPr>
          <p:nvPr>
            <p:ph idx="1"/>
          </p:nvPr>
        </p:nvSpPr>
        <p:spPr>
          <a:xfrm>
            <a:off x="457200" y="1600200"/>
            <a:ext cx="8382000" cy="4525963"/>
          </a:xfrm>
        </p:spPr>
        <p:txBody>
          <a:bodyPr/>
          <a:lstStyle/>
          <a:p>
            <a:pPr>
              <a:buNone/>
            </a:pPr>
            <a:r>
              <a:rPr lang="en-US" dirty="0" smtClean="0"/>
              <a:t>“You and some friends go to a movie just as the sun is setting.  You notice that the moon is high in the sky, almost over your head, at sunset.  What phase is the Moon in?” – Explain.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Phases - HOT Questions:</a:t>
            </a:r>
            <a:endParaRPr lang="en-US" dirty="0">
              <a:solidFill>
                <a:srgbClr val="FFFF00"/>
              </a:solidFill>
            </a:endParaRPr>
          </a:p>
        </p:txBody>
      </p:sp>
      <p:sp>
        <p:nvSpPr>
          <p:cNvPr id="3" name="Content Placeholder 2"/>
          <p:cNvSpPr>
            <a:spLocks noGrp="1"/>
          </p:cNvSpPr>
          <p:nvPr>
            <p:ph idx="1"/>
          </p:nvPr>
        </p:nvSpPr>
        <p:spPr>
          <a:xfrm>
            <a:off x="457200" y="1600200"/>
            <a:ext cx="8229600" cy="5029200"/>
          </a:xfrm>
        </p:spPr>
        <p:txBody>
          <a:bodyPr>
            <a:normAutofit/>
          </a:bodyPr>
          <a:lstStyle/>
          <a:p>
            <a:pPr>
              <a:lnSpc>
                <a:spcPct val="110000"/>
              </a:lnSpc>
            </a:pPr>
            <a:r>
              <a:rPr lang="en-US" dirty="0" smtClean="0"/>
              <a:t>How do the positions of the sun, moon, and earth affect the phases of the moon?</a:t>
            </a:r>
          </a:p>
          <a:p>
            <a:endParaRPr lang="en-US" dirty="0" smtClean="0"/>
          </a:p>
          <a:p>
            <a:r>
              <a:rPr lang="en-US" dirty="0" smtClean="0"/>
              <a:t>What do the moon phases look like in the Southern Hemisphere?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6202362"/>
          </a:xfrm>
        </p:spPr>
        <p:txBody>
          <a:bodyPr>
            <a:normAutofit/>
          </a:bodyPr>
          <a:lstStyle/>
          <a:p>
            <a:r>
              <a:rPr lang="en-US" sz="3200" b="1" dirty="0" smtClean="0">
                <a:solidFill>
                  <a:srgbClr val="FFFF00"/>
                </a:solidFill>
              </a:rPr>
              <a:t>Bell work:</a:t>
            </a:r>
            <a:r>
              <a:rPr lang="en-US" sz="3200" dirty="0" smtClean="0"/>
              <a:t/>
            </a:r>
            <a:br>
              <a:rPr lang="en-US" sz="3200" dirty="0" smtClean="0"/>
            </a:br>
            <a:r>
              <a:rPr lang="en-US" sz="3200" dirty="0" smtClean="0"/>
              <a:t>Choose the answer that best matches your thinking and explain to support you answer.</a:t>
            </a:r>
            <a:endParaRPr lang="en-US" sz="3200" dirty="0"/>
          </a:p>
        </p:txBody>
      </p:sp>
      <p:pic>
        <p:nvPicPr>
          <p:cNvPr id="1026" name="Picture 2" descr="\\Tcdsfiles01\Profiles\Teachers\jmaxwell\My Documents\My Pictures\My Scans\Moon Spin Trimmed.jpg"/>
          <p:cNvPicPr>
            <a:picLocks noChangeAspect="1" noChangeArrowheads="1"/>
          </p:cNvPicPr>
          <p:nvPr/>
        </p:nvPicPr>
        <p:blipFill>
          <a:blip r:embed="rId2" cstate="print"/>
          <a:srcRect/>
          <a:stretch>
            <a:fillRect/>
          </a:stretch>
        </p:blipFill>
        <p:spPr bwMode="auto">
          <a:xfrm>
            <a:off x="2895600" y="155240"/>
            <a:ext cx="5562600" cy="670276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Day 4 – The Dark Side of the Moon</a:t>
            </a:r>
            <a:endParaRPr lang="en-US" dirty="0"/>
          </a:p>
        </p:txBody>
      </p:sp>
      <p:pic>
        <p:nvPicPr>
          <p:cNvPr id="4098" name="Picture 2" descr="http://ts4.mm.bing.net/images/thumbnail.aspx?q=1628361798179&amp;id=ffb04005eebc1e571dd12f838ff6c3c9&amp;url=http%3a%2f%2fwww.nightsky.ie%2fwp-content%2fuploads%2f2009%2f12%2fmoon.gif"/>
          <p:cNvPicPr>
            <a:picLocks noGrp="1" noChangeAspect="1" noChangeArrowheads="1"/>
          </p:cNvPicPr>
          <p:nvPr>
            <p:ph idx="1"/>
          </p:nvPr>
        </p:nvPicPr>
        <p:blipFill>
          <a:blip r:embed="rId2" cstate="print"/>
          <a:srcRect/>
          <a:stretch>
            <a:fillRect/>
          </a:stretch>
        </p:blipFill>
        <p:spPr bwMode="auto">
          <a:xfrm>
            <a:off x="1371600" y="1981200"/>
            <a:ext cx="2931675" cy="3085973"/>
          </a:xfrm>
          <a:prstGeom prst="rect">
            <a:avLst/>
          </a:prstGeom>
          <a:noFill/>
        </p:spPr>
      </p:pic>
      <p:pic>
        <p:nvPicPr>
          <p:cNvPr id="4100" name="Picture 4" descr="http://ts1.mm.bing.net/images/thumbnail.aspx?q=1606869061684&amp;id=e771a077a567cdbf2779f995d31f5ebb&amp;url=http%3a%2f%2fwww.nasa.gov%2fimages%2fcontent%2f463876main_LRO_farside.jpg"/>
          <p:cNvPicPr>
            <a:picLocks noChangeAspect="1" noChangeArrowheads="1"/>
          </p:cNvPicPr>
          <p:nvPr/>
        </p:nvPicPr>
        <p:blipFill>
          <a:blip r:embed="rId3" cstate="print"/>
          <a:srcRect/>
          <a:stretch>
            <a:fillRect/>
          </a:stretch>
        </p:blipFill>
        <p:spPr bwMode="auto">
          <a:xfrm>
            <a:off x="4800600" y="2895600"/>
            <a:ext cx="2857500" cy="2857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04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Moon’s orbit relative to Earth’s plane of rotation.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http://4.bp.blogspot.com/_E-8K5ADj8Ng/SbF8ivFWgQI/AAAAAAAABYY/Y6UxDXc3ct8/s400/moons+orbit+around+earth.jpg"/>
          <p:cNvPicPr>
            <a:picLocks noChangeAspect="1" noChangeArrowheads="1"/>
          </p:cNvPicPr>
          <p:nvPr/>
        </p:nvPicPr>
        <p:blipFill>
          <a:blip r:embed="rId2" cstate="print"/>
          <a:srcRect l="-2631" t="7492" b="10096"/>
          <a:stretch>
            <a:fillRect/>
          </a:stretch>
        </p:blipFill>
        <p:spPr bwMode="auto">
          <a:xfrm>
            <a:off x="755073" y="1828800"/>
            <a:ext cx="7245927" cy="4087446"/>
          </a:xfrm>
          <a:prstGeom prst="rect">
            <a:avLst/>
          </a:prstGeom>
          <a:noFill/>
        </p:spPr>
      </p:pic>
      <p:grpSp>
        <p:nvGrpSpPr>
          <p:cNvPr id="10" name="SMARTInkShape-Group1"/>
          <p:cNvGrpSpPr/>
          <p:nvPr/>
        </p:nvGrpSpPr>
        <p:grpSpPr>
          <a:xfrm>
            <a:off x="4605837" y="1750219"/>
            <a:ext cx="709085" cy="564195"/>
            <a:chOff x="4605837" y="1750219"/>
            <a:chExt cx="709085" cy="564195"/>
          </a:xfrm>
        </p:grpSpPr>
        <p:sp>
          <p:nvSpPr>
            <p:cNvPr id="2" name="SMARTInkShape-1"/>
            <p:cNvSpPr/>
            <p:nvPr/>
          </p:nvSpPr>
          <p:spPr>
            <a:xfrm>
              <a:off x="4605837" y="2072043"/>
              <a:ext cx="216195" cy="242371"/>
            </a:xfrm>
            <a:custGeom>
              <a:avLst/>
              <a:gdLst/>
              <a:ahLst/>
              <a:cxnLst/>
              <a:rect l="0" t="0" r="0" b="0"/>
              <a:pathLst>
                <a:path w="216195" h="242371">
                  <a:moveTo>
                    <a:pt x="9026" y="56795"/>
                  </a:moveTo>
                  <a:lnTo>
                    <a:pt x="1441" y="49210"/>
                  </a:lnTo>
                  <a:lnTo>
                    <a:pt x="0" y="43801"/>
                  </a:lnTo>
                  <a:lnTo>
                    <a:pt x="517" y="29324"/>
                  </a:lnTo>
                  <a:lnTo>
                    <a:pt x="3392" y="18656"/>
                  </a:lnTo>
                  <a:lnTo>
                    <a:pt x="7316" y="12063"/>
                  </a:lnTo>
                  <a:lnTo>
                    <a:pt x="18639" y="3690"/>
                  </a:lnTo>
                  <a:lnTo>
                    <a:pt x="25469" y="1443"/>
                  </a:lnTo>
                  <a:lnTo>
                    <a:pt x="38997" y="0"/>
                  </a:lnTo>
                  <a:lnTo>
                    <a:pt x="55016" y="5418"/>
                  </a:lnTo>
                  <a:lnTo>
                    <a:pt x="64126" y="9619"/>
                  </a:lnTo>
                  <a:lnTo>
                    <a:pt x="71350" y="16248"/>
                  </a:lnTo>
                  <a:lnTo>
                    <a:pt x="96024" y="47405"/>
                  </a:lnTo>
                  <a:lnTo>
                    <a:pt x="105644" y="72049"/>
                  </a:lnTo>
                  <a:lnTo>
                    <a:pt x="108367" y="101965"/>
                  </a:lnTo>
                  <a:lnTo>
                    <a:pt x="106723" y="126799"/>
                  </a:lnTo>
                  <a:lnTo>
                    <a:pt x="99056" y="156524"/>
                  </a:lnTo>
                  <a:lnTo>
                    <a:pt x="87547" y="190372"/>
                  </a:lnTo>
                  <a:lnTo>
                    <a:pt x="74899" y="216055"/>
                  </a:lnTo>
                  <a:lnTo>
                    <a:pt x="57643" y="236321"/>
                  </a:lnTo>
                  <a:lnTo>
                    <a:pt x="52329" y="239771"/>
                  </a:lnTo>
                  <a:lnTo>
                    <a:pt x="44875" y="241714"/>
                  </a:lnTo>
                  <a:lnTo>
                    <a:pt x="35245" y="242370"/>
                  </a:lnTo>
                  <a:lnTo>
                    <a:pt x="33649" y="241631"/>
                  </a:lnTo>
                  <a:lnTo>
                    <a:pt x="32585" y="240343"/>
                  </a:lnTo>
                  <a:lnTo>
                    <a:pt x="30877" y="236367"/>
                  </a:lnTo>
                  <a:lnTo>
                    <a:pt x="30494" y="221739"/>
                  </a:lnTo>
                  <a:lnTo>
                    <a:pt x="32590" y="215299"/>
                  </a:lnTo>
                  <a:lnTo>
                    <a:pt x="55293" y="182774"/>
                  </a:lnTo>
                  <a:lnTo>
                    <a:pt x="73522" y="166023"/>
                  </a:lnTo>
                  <a:lnTo>
                    <a:pt x="92410" y="154835"/>
                  </a:lnTo>
                  <a:lnTo>
                    <a:pt x="106669" y="151196"/>
                  </a:lnTo>
                  <a:lnTo>
                    <a:pt x="135233" y="149798"/>
                  </a:lnTo>
                  <a:lnTo>
                    <a:pt x="154282" y="155393"/>
                  </a:lnTo>
                  <a:lnTo>
                    <a:pt x="182439" y="167363"/>
                  </a:lnTo>
                  <a:lnTo>
                    <a:pt x="197108" y="180710"/>
                  </a:lnTo>
                  <a:lnTo>
                    <a:pt x="199774" y="185422"/>
                  </a:lnTo>
                  <a:lnTo>
                    <a:pt x="201752" y="190162"/>
                  </a:lnTo>
                  <a:lnTo>
                    <a:pt x="216194" y="206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2"/>
            <p:cNvSpPr/>
            <p:nvPr/>
          </p:nvSpPr>
          <p:spPr>
            <a:xfrm>
              <a:off x="4814888" y="1971799"/>
              <a:ext cx="198603" cy="214090"/>
            </a:xfrm>
            <a:custGeom>
              <a:avLst/>
              <a:gdLst/>
              <a:ahLst/>
              <a:cxnLst/>
              <a:rect l="0" t="0" r="0" b="0"/>
              <a:pathLst>
                <a:path w="198603" h="214090">
                  <a:moveTo>
                    <a:pt x="0" y="49882"/>
                  </a:moveTo>
                  <a:lnTo>
                    <a:pt x="11391" y="37697"/>
                  </a:lnTo>
                  <a:lnTo>
                    <a:pt x="13000" y="33089"/>
                  </a:lnTo>
                  <a:lnTo>
                    <a:pt x="17948" y="28396"/>
                  </a:lnTo>
                  <a:lnTo>
                    <a:pt x="52659" y="7018"/>
                  </a:lnTo>
                  <a:lnTo>
                    <a:pt x="70107" y="1992"/>
                  </a:lnTo>
                  <a:lnTo>
                    <a:pt x="104697" y="0"/>
                  </a:lnTo>
                  <a:lnTo>
                    <a:pt x="112148" y="2048"/>
                  </a:lnTo>
                  <a:lnTo>
                    <a:pt x="115247" y="3705"/>
                  </a:lnTo>
                  <a:lnTo>
                    <a:pt x="123400" y="13622"/>
                  </a:lnTo>
                  <a:lnTo>
                    <a:pt x="127050" y="22822"/>
                  </a:lnTo>
                  <a:lnTo>
                    <a:pt x="128132" y="34368"/>
                  </a:lnTo>
                  <a:lnTo>
                    <a:pt x="124660" y="47843"/>
                  </a:lnTo>
                  <a:lnTo>
                    <a:pt x="108653" y="80859"/>
                  </a:lnTo>
                  <a:lnTo>
                    <a:pt x="76286" y="116434"/>
                  </a:lnTo>
                  <a:lnTo>
                    <a:pt x="71475" y="119148"/>
                  </a:lnTo>
                  <a:lnTo>
                    <a:pt x="65713" y="120891"/>
                  </a:lnTo>
                  <a:lnTo>
                    <a:pt x="66033" y="121034"/>
                  </a:lnTo>
                  <a:lnTo>
                    <a:pt x="68506" y="121193"/>
                  </a:lnTo>
                  <a:lnTo>
                    <a:pt x="69483" y="120441"/>
                  </a:lnTo>
                  <a:lnTo>
                    <a:pt x="73168" y="113532"/>
                  </a:lnTo>
                  <a:lnTo>
                    <a:pt x="74972" y="111365"/>
                  </a:lnTo>
                  <a:lnTo>
                    <a:pt x="79094" y="108958"/>
                  </a:lnTo>
                  <a:lnTo>
                    <a:pt x="111373" y="97202"/>
                  </a:lnTo>
                  <a:lnTo>
                    <a:pt x="146596" y="93136"/>
                  </a:lnTo>
                  <a:lnTo>
                    <a:pt x="165688" y="93616"/>
                  </a:lnTo>
                  <a:lnTo>
                    <a:pt x="172329" y="96571"/>
                  </a:lnTo>
                  <a:lnTo>
                    <a:pt x="180529" y="102698"/>
                  </a:lnTo>
                  <a:lnTo>
                    <a:pt x="195223" y="122746"/>
                  </a:lnTo>
                  <a:lnTo>
                    <a:pt x="197891" y="130156"/>
                  </a:lnTo>
                  <a:lnTo>
                    <a:pt x="198602" y="134354"/>
                  </a:lnTo>
                  <a:lnTo>
                    <a:pt x="197276" y="143252"/>
                  </a:lnTo>
                  <a:lnTo>
                    <a:pt x="192066" y="155070"/>
                  </a:lnTo>
                  <a:lnTo>
                    <a:pt x="169312" y="190775"/>
                  </a:lnTo>
                  <a:lnTo>
                    <a:pt x="148149" y="203609"/>
                  </a:lnTo>
                  <a:lnTo>
                    <a:pt x="117418" y="213437"/>
                  </a:lnTo>
                  <a:lnTo>
                    <a:pt x="104871" y="214089"/>
                  </a:lnTo>
                  <a:lnTo>
                    <a:pt x="103252" y="213329"/>
                  </a:lnTo>
                  <a:lnTo>
                    <a:pt x="102172" y="212028"/>
                  </a:lnTo>
                  <a:lnTo>
                    <a:pt x="101452" y="210367"/>
                  </a:lnTo>
                  <a:lnTo>
                    <a:pt x="100178" y="209259"/>
                  </a:lnTo>
                  <a:lnTo>
                    <a:pt x="92868" y="2070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3"/>
            <p:cNvSpPr/>
            <p:nvPr/>
          </p:nvSpPr>
          <p:spPr>
            <a:xfrm>
              <a:off x="5079206" y="2121694"/>
              <a:ext cx="14289" cy="14260"/>
            </a:xfrm>
            <a:custGeom>
              <a:avLst/>
              <a:gdLst/>
              <a:ahLst/>
              <a:cxnLst/>
              <a:rect l="0" t="0" r="0" b="0"/>
              <a:pathLst>
                <a:path w="14289" h="14260">
                  <a:moveTo>
                    <a:pt x="0" y="0"/>
                  </a:moveTo>
                  <a:lnTo>
                    <a:pt x="3792" y="0"/>
                  </a:lnTo>
                  <a:lnTo>
                    <a:pt x="4910" y="794"/>
                  </a:lnTo>
                  <a:lnTo>
                    <a:pt x="5655" y="2116"/>
                  </a:lnTo>
                  <a:lnTo>
                    <a:pt x="6850" y="6151"/>
                  </a:lnTo>
                  <a:lnTo>
                    <a:pt x="14261" y="14259"/>
                  </a:lnTo>
                  <a:lnTo>
                    <a:pt x="14288" y="7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4"/>
            <p:cNvSpPr/>
            <p:nvPr/>
          </p:nvSpPr>
          <p:spPr>
            <a:xfrm>
              <a:off x="5114951" y="1893094"/>
              <a:ext cx="128480" cy="171451"/>
            </a:xfrm>
            <a:custGeom>
              <a:avLst/>
              <a:gdLst/>
              <a:ahLst/>
              <a:cxnLst/>
              <a:rect l="0" t="0" r="0" b="0"/>
              <a:pathLst>
                <a:path w="128480" h="171451">
                  <a:moveTo>
                    <a:pt x="7118" y="0"/>
                  </a:moveTo>
                  <a:lnTo>
                    <a:pt x="3326" y="0"/>
                  </a:lnTo>
                  <a:lnTo>
                    <a:pt x="2209" y="794"/>
                  </a:lnTo>
                  <a:lnTo>
                    <a:pt x="1463" y="2116"/>
                  </a:lnTo>
                  <a:lnTo>
                    <a:pt x="967" y="3792"/>
                  </a:lnTo>
                  <a:lnTo>
                    <a:pt x="636" y="4115"/>
                  </a:lnTo>
                  <a:lnTo>
                    <a:pt x="416" y="3537"/>
                  </a:lnTo>
                  <a:lnTo>
                    <a:pt x="268" y="2358"/>
                  </a:lnTo>
                  <a:lnTo>
                    <a:pt x="170" y="2366"/>
                  </a:lnTo>
                  <a:lnTo>
                    <a:pt x="0" y="6358"/>
                  </a:lnTo>
                  <a:lnTo>
                    <a:pt x="2103" y="6794"/>
                  </a:lnTo>
                  <a:lnTo>
                    <a:pt x="6127" y="7075"/>
                  </a:lnTo>
                  <a:lnTo>
                    <a:pt x="33068" y="987"/>
                  </a:lnTo>
                  <a:lnTo>
                    <a:pt x="66635" y="7333"/>
                  </a:lnTo>
                  <a:lnTo>
                    <a:pt x="94429" y="19275"/>
                  </a:lnTo>
                  <a:lnTo>
                    <a:pt x="100956" y="23912"/>
                  </a:lnTo>
                  <a:lnTo>
                    <a:pt x="123763" y="55888"/>
                  </a:lnTo>
                  <a:lnTo>
                    <a:pt x="127139" y="69388"/>
                  </a:lnTo>
                  <a:lnTo>
                    <a:pt x="128479" y="102413"/>
                  </a:lnTo>
                  <a:lnTo>
                    <a:pt x="127744" y="115893"/>
                  </a:lnTo>
                  <a:lnTo>
                    <a:pt x="122903" y="130078"/>
                  </a:lnTo>
                  <a:lnTo>
                    <a:pt x="121284" y="137981"/>
                  </a:lnTo>
                  <a:lnTo>
                    <a:pt x="107212" y="163432"/>
                  </a:lnTo>
                  <a:lnTo>
                    <a:pt x="103727" y="167357"/>
                  </a:lnTo>
                  <a:lnTo>
                    <a:pt x="99532" y="169631"/>
                  </a:lnTo>
                  <a:lnTo>
                    <a:pt x="85699"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5"/>
            <p:cNvSpPr/>
            <p:nvPr/>
          </p:nvSpPr>
          <p:spPr>
            <a:xfrm>
              <a:off x="5150644" y="1807369"/>
              <a:ext cx="78582" cy="50007"/>
            </a:xfrm>
            <a:custGeom>
              <a:avLst/>
              <a:gdLst/>
              <a:ahLst/>
              <a:cxnLst/>
              <a:rect l="0" t="0" r="0" b="0"/>
              <a:pathLst>
                <a:path w="78582" h="50007">
                  <a:moveTo>
                    <a:pt x="0" y="50006"/>
                  </a:moveTo>
                  <a:lnTo>
                    <a:pt x="6151" y="43855"/>
                  </a:lnTo>
                  <a:lnTo>
                    <a:pt x="28281" y="28428"/>
                  </a:lnTo>
                  <a:lnTo>
                    <a:pt x="37748" y="21387"/>
                  </a:lnTo>
                  <a:lnTo>
                    <a:pt x="56701" y="9256"/>
                  </a:lnTo>
                  <a:lnTo>
                    <a:pt x="62794" y="7561"/>
                  </a:lnTo>
                  <a:lnTo>
                    <a:pt x="69701" y="2316"/>
                  </a:lnTo>
                  <a:lnTo>
                    <a:pt x="785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6"/>
            <p:cNvSpPr/>
            <p:nvPr/>
          </p:nvSpPr>
          <p:spPr>
            <a:xfrm>
              <a:off x="5272175" y="1750219"/>
              <a:ext cx="42747" cy="85393"/>
            </a:xfrm>
            <a:custGeom>
              <a:avLst/>
              <a:gdLst/>
              <a:ahLst/>
              <a:cxnLst/>
              <a:rect l="0" t="0" r="0" b="0"/>
              <a:pathLst>
                <a:path w="42747" h="85393">
                  <a:moveTo>
                    <a:pt x="7056" y="28575"/>
                  </a:moveTo>
                  <a:lnTo>
                    <a:pt x="7056" y="41575"/>
                  </a:lnTo>
                  <a:lnTo>
                    <a:pt x="2147" y="49105"/>
                  </a:lnTo>
                  <a:lnTo>
                    <a:pt x="0" y="73551"/>
                  </a:lnTo>
                  <a:lnTo>
                    <a:pt x="764" y="75228"/>
                  </a:lnTo>
                  <a:lnTo>
                    <a:pt x="2068" y="76345"/>
                  </a:lnTo>
                  <a:lnTo>
                    <a:pt x="3731" y="77091"/>
                  </a:lnTo>
                  <a:lnTo>
                    <a:pt x="4839" y="78381"/>
                  </a:lnTo>
                  <a:lnTo>
                    <a:pt x="6071" y="81932"/>
                  </a:lnTo>
                  <a:lnTo>
                    <a:pt x="7193" y="83196"/>
                  </a:lnTo>
                  <a:lnTo>
                    <a:pt x="10557" y="84601"/>
                  </a:lnTo>
                  <a:lnTo>
                    <a:pt x="16913" y="85392"/>
                  </a:lnTo>
                  <a:lnTo>
                    <a:pt x="21491" y="83460"/>
                  </a:lnTo>
                  <a:lnTo>
                    <a:pt x="39009" y="68024"/>
                  </a:lnTo>
                  <a:lnTo>
                    <a:pt x="41101" y="63835"/>
                  </a:lnTo>
                  <a:lnTo>
                    <a:pt x="42628" y="49966"/>
                  </a:lnTo>
                  <a:lnTo>
                    <a:pt x="42746" y="36681"/>
                  </a:lnTo>
                  <a:lnTo>
                    <a:pt x="40646" y="30061"/>
                  </a:lnTo>
                  <a:lnTo>
                    <a:pt x="37860" y="24473"/>
                  </a:lnTo>
                  <a:lnTo>
                    <a:pt x="35498" y="16864"/>
                  </a:lnTo>
                  <a:lnTo>
                    <a:pt x="32133" y="11993"/>
                  </a:lnTo>
                  <a:lnTo>
                    <a:pt x="27991" y="9299"/>
                  </a:lnTo>
                  <a:lnTo>
                    <a:pt x="25775" y="8580"/>
                  </a:lnTo>
                  <a:lnTo>
                    <a:pt x="24298" y="7308"/>
                  </a:lnTo>
                  <a:lnTo>
                    <a:pt x="22656" y="3777"/>
                  </a:lnTo>
                  <a:lnTo>
                    <a:pt x="21425" y="2518"/>
                  </a:lnTo>
                  <a:lnTo>
                    <a:pt x="14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SMARTInkShape-Group2"/>
          <p:cNvGrpSpPr/>
          <p:nvPr/>
        </p:nvGrpSpPr>
        <p:grpSpPr>
          <a:xfrm>
            <a:off x="6322229" y="2622778"/>
            <a:ext cx="285642" cy="341791"/>
            <a:chOff x="6322229" y="2622778"/>
            <a:chExt cx="285642" cy="341791"/>
          </a:xfrm>
        </p:grpSpPr>
        <p:sp>
          <p:nvSpPr>
            <p:cNvPr id="11" name="SMARTInkShape-7"/>
            <p:cNvSpPr/>
            <p:nvPr/>
          </p:nvSpPr>
          <p:spPr>
            <a:xfrm>
              <a:off x="6322229" y="2728913"/>
              <a:ext cx="178458" cy="235656"/>
            </a:xfrm>
            <a:custGeom>
              <a:avLst/>
              <a:gdLst/>
              <a:ahLst/>
              <a:cxnLst/>
              <a:rect l="0" t="0" r="0" b="0"/>
              <a:pathLst>
                <a:path w="178458" h="235656">
                  <a:moveTo>
                    <a:pt x="157152" y="0"/>
                  </a:moveTo>
                  <a:lnTo>
                    <a:pt x="151001" y="0"/>
                  </a:lnTo>
                  <a:lnTo>
                    <a:pt x="144501" y="4909"/>
                  </a:lnTo>
                  <a:lnTo>
                    <a:pt x="137882" y="7275"/>
                  </a:lnTo>
                  <a:lnTo>
                    <a:pt x="123002" y="18476"/>
                  </a:lnTo>
                  <a:lnTo>
                    <a:pt x="87972" y="27466"/>
                  </a:lnTo>
                  <a:lnTo>
                    <a:pt x="80633" y="30198"/>
                  </a:lnTo>
                  <a:lnTo>
                    <a:pt x="73931" y="33265"/>
                  </a:lnTo>
                  <a:lnTo>
                    <a:pt x="62027" y="35785"/>
                  </a:lnTo>
                  <a:lnTo>
                    <a:pt x="52326" y="40413"/>
                  </a:lnTo>
                  <a:lnTo>
                    <a:pt x="40544" y="42930"/>
                  </a:lnTo>
                  <a:lnTo>
                    <a:pt x="31673" y="48350"/>
                  </a:lnTo>
                  <a:lnTo>
                    <a:pt x="19136" y="59626"/>
                  </a:lnTo>
                  <a:lnTo>
                    <a:pt x="16436" y="64336"/>
                  </a:lnTo>
                  <a:lnTo>
                    <a:pt x="14444" y="69075"/>
                  </a:lnTo>
                  <a:lnTo>
                    <a:pt x="2970" y="84139"/>
                  </a:lnTo>
                  <a:lnTo>
                    <a:pt x="251" y="104113"/>
                  </a:lnTo>
                  <a:lnTo>
                    <a:pt x="0" y="123799"/>
                  </a:lnTo>
                  <a:lnTo>
                    <a:pt x="790" y="125395"/>
                  </a:lnTo>
                  <a:lnTo>
                    <a:pt x="2111" y="126459"/>
                  </a:lnTo>
                  <a:lnTo>
                    <a:pt x="3786" y="127168"/>
                  </a:lnTo>
                  <a:lnTo>
                    <a:pt x="4902" y="128435"/>
                  </a:lnTo>
                  <a:lnTo>
                    <a:pt x="6840" y="134613"/>
                  </a:lnTo>
                  <a:lnTo>
                    <a:pt x="6144" y="134986"/>
                  </a:lnTo>
                  <a:lnTo>
                    <a:pt x="277" y="135702"/>
                  </a:lnTo>
                  <a:lnTo>
                    <a:pt x="75" y="131930"/>
                  </a:lnTo>
                  <a:lnTo>
                    <a:pt x="840" y="130816"/>
                  </a:lnTo>
                  <a:lnTo>
                    <a:pt x="2144" y="130073"/>
                  </a:lnTo>
                  <a:lnTo>
                    <a:pt x="6148" y="128881"/>
                  </a:lnTo>
                  <a:lnTo>
                    <a:pt x="41376" y="99996"/>
                  </a:lnTo>
                  <a:lnTo>
                    <a:pt x="48546" y="95243"/>
                  </a:lnTo>
                  <a:lnTo>
                    <a:pt x="65177" y="88898"/>
                  </a:lnTo>
                  <a:lnTo>
                    <a:pt x="99915" y="85910"/>
                  </a:lnTo>
                  <a:lnTo>
                    <a:pt x="109489" y="86601"/>
                  </a:lnTo>
                  <a:lnTo>
                    <a:pt x="119035" y="89554"/>
                  </a:lnTo>
                  <a:lnTo>
                    <a:pt x="151595" y="111341"/>
                  </a:lnTo>
                  <a:lnTo>
                    <a:pt x="160974" y="119685"/>
                  </a:lnTo>
                  <a:lnTo>
                    <a:pt x="173697" y="140889"/>
                  </a:lnTo>
                  <a:lnTo>
                    <a:pt x="177136" y="154898"/>
                  </a:lnTo>
                  <a:lnTo>
                    <a:pt x="178457" y="179574"/>
                  </a:lnTo>
                  <a:lnTo>
                    <a:pt x="174754" y="191496"/>
                  </a:lnTo>
                  <a:lnTo>
                    <a:pt x="168679" y="198351"/>
                  </a:lnTo>
                  <a:lnTo>
                    <a:pt x="161481" y="204837"/>
                  </a:lnTo>
                  <a:lnTo>
                    <a:pt x="152173" y="216620"/>
                  </a:lnTo>
                  <a:lnTo>
                    <a:pt x="130617" y="230658"/>
                  </a:lnTo>
                  <a:lnTo>
                    <a:pt x="116570" y="234236"/>
                  </a:lnTo>
                  <a:lnTo>
                    <a:pt x="83328" y="235655"/>
                  </a:lnTo>
                  <a:lnTo>
                    <a:pt x="55552" y="234942"/>
                  </a:lnTo>
                  <a:lnTo>
                    <a:pt x="46174" y="230038"/>
                  </a:lnTo>
                  <a:lnTo>
                    <a:pt x="28565" y="214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8"/>
            <p:cNvSpPr/>
            <p:nvPr/>
          </p:nvSpPr>
          <p:spPr>
            <a:xfrm>
              <a:off x="6536531" y="2622778"/>
              <a:ext cx="71340" cy="63239"/>
            </a:xfrm>
            <a:custGeom>
              <a:avLst/>
              <a:gdLst/>
              <a:ahLst/>
              <a:cxnLst/>
              <a:rect l="0" t="0" r="0" b="0"/>
              <a:pathLst>
                <a:path w="71340" h="63239">
                  <a:moveTo>
                    <a:pt x="7144" y="20410"/>
                  </a:moveTo>
                  <a:lnTo>
                    <a:pt x="27" y="20410"/>
                  </a:lnTo>
                  <a:lnTo>
                    <a:pt x="0" y="54427"/>
                  </a:lnTo>
                  <a:lnTo>
                    <a:pt x="0" y="58811"/>
                  </a:lnTo>
                  <a:lnTo>
                    <a:pt x="794" y="60298"/>
                  </a:lnTo>
                  <a:lnTo>
                    <a:pt x="2118" y="61290"/>
                  </a:lnTo>
                  <a:lnTo>
                    <a:pt x="5704" y="62391"/>
                  </a:lnTo>
                  <a:lnTo>
                    <a:pt x="27642" y="63238"/>
                  </a:lnTo>
                  <a:lnTo>
                    <a:pt x="34246" y="61140"/>
                  </a:lnTo>
                  <a:lnTo>
                    <a:pt x="39827" y="58356"/>
                  </a:lnTo>
                  <a:lnTo>
                    <a:pt x="47431" y="55995"/>
                  </a:lnTo>
                  <a:lnTo>
                    <a:pt x="59507" y="46272"/>
                  </a:lnTo>
                  <a:lnTo>
                    <a:pt x="62166" y="41693"/>
                  </a:lnTo>
                  <a:lnTo>
                    <a:pt x="64142" y="37013"/>
                  </a:lnTo>
                  <a:lnTo>
                    <a:pt x="68923" y="29915"/>
                  </a:lnTo>
                  <a:lnTo>
                    <a:pt x="70693" y="22785"/>
                  </a:lnTo>
                  <a:lnTo>
                    <a:pt x="71339" y="14676"/>
                  </a:lnTo>
                  <a:lnTo>
                    <a:pt x="67616" y="9891"/>
                  </a:lnTo>
                  <a:lnTo>
                    <a:pt x="63654" y="7797"/>
                  </a:lnTo>
                  <a:lnTo>
                    <a:pt x="52303" y="5549"/>
                  </a:lnTo>
                  <a:lnTo>
                    <a:pt x="42846" y="511"/>
                  </a:lnTo>
                  <a:lnTo>
                    <a:pt x="40471" y="0"/>
                  </a:lnTo>
                  <a:lnTo>
                    <a:pt x="38887" y="453"/>
                  </a:lnTo>
                  <a:lnTo>
                    <a:pt x="37830" y="1549"/>
                  </a:lnTo>
                  <a:lnTo>
                    <a:pt x="37127" y="3073"/>
                  </a:lnTo>
                  <a:lnTo>
                    <a:pt x="35864" y="4090"/>
                  </a:lnTo>
                  <a:lnTo>
                    <a:pt x="32344" y="5219"/>
                  </a:lnTo>
                  <a:lnTo>
                    <a:pt x="14288" y="61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3"/>
          <p:cNvGrpSpPr/>
          <p:nvPr/>
        </p:nvGrpSpPr>
        <p:grpSpPr>
          <a:xfrm>
            <a:off x="6143625" y="4466266"/>
            <a:ext cx="457201" cy="248268"/>
            <a:chOff x="6143625" y="4466266"/>
            <a:chExt cx="457201" cy="248268"/>
          </a:xfrm>
        </p:grpSpPr>
        <p:sp>
          <p:nvSpPr>
            <p:cNvPr id="14" name="SMARTInkShape-9"/>
            <p:cNvSpPr/>
            <p:nvPr/>
          </p:nvSpPr>
          <p:spPr>
            <a:xfrm>
              <a:off x="6143625" y="4565304"/>
              <a:ext cx="150020" cy="149230"/>
            </a:xfrm>
            <a:custGeom>
              <a:avLst/>
              <a:gdLst/>
              <a:ahLst/>
              <a:cxnLst/>
              <a:rect l="0" t="0" r="0" b="0"/>
              <a:pathLst>
                <a:path w="150020" h="149230">
                  <a:moveTo>
                    <a:pt x="7144" y="20984"/>
                  </a:moveTo>
                  <a:lnTo>
                    <a:pt x="3352" y="24776"/>
                  </a:lnTo>
                  <a:lnTo>
                    <a:pt x="1489" y="28754"/>
                  </a:lnTo>
                  <a:lnTo>
                    <a:pt x="39" y="64048"/>
                  </a:lnTo>
                  <a:lnTo>
                    <a:pt x="2" y="97196"/>
                  </a:lnTo>
                  <a:lnTo>
                    <a:pt x="1" y="129728"/>
                  </a:lnTo>
                  <a:lnTo>
                    <a:pt x="0" y="149229"/>
                  </a:lnTo>
                  <a:lnTo>
                    <a:pt x="0" y="117056"/>
                  </a:lnTo>
                  <a:lnTo>
                    <a:pt x="0" y="85559"/>
                  </a:lnTo>
                  <a:lnTo>
                    <a:pt x="794" y="61502"/>
                  </a:lnTo>
                  <a:lnTo>
                    <a:pt x="8819" y="30246"/>
                  </a:lnTo>
                  <a:lnTo>
                    <a:pt x="17000" y="19021"/>
                  </a:lnTo>
                  <a:lnTo>
                    <a:pt x="21579" y="16142"/>
                  </a:lnTo>
                  <a:lnTo>
                    <a:pt x="30986" y="14295"/>
                  </a:lnTo>
                  <a:lnTo>
                    <a:pt x="38109" y="13974"/>
                  </a:lnTo>
                  <a:lnTo>
                    <a:pt x="39694" y="14723"/>
                  </a:lnTo>
                  <a:lnTo>
                    <a:pt x="40750" y="16016"/>
                  </a:lnTo>
                  <a:lnTo>
                    <a:pt x="42717" y="19570"/>
                  </a:lnTo>
                  <a:lnTo>
                    <a:pt x="66701" y="54750"/>
                  </a:lnTo>
                  <a:lnTo>
                    <a:pt x="70502" y="72662"/>
                  </a:lnTo>
                  <a:lnTo>
                    <a:pt x="71438" y="106584"/>
                  </a:lnTo>
                  <a:lnTo>
                    <a:pt x="71438" y="72915"/>
                  </a:lnTo>
                  <a:lnTo>
                    <a:pt x="72232" y="54231"/>
                  </a:lnTo>
                  <a:lnTo>
                    <a:pt x="82080" y="22368"/>
                  </a:lnTo>
                  <a:lnTo>
                    <a:pt x="93016" y="7192"/>
                  </a:lnTo>
                  <a:lnTo>
                    <a:pt x="97697" y="2948"/>
                  </a:lnTo>
                  <a:lnTo>
                    <a:pt x="102423" y="1061"/>
                  </a:lnTo>
                  <a:lnTo>
                    <a:pt x="109546" y="0"/>
                  </a:lnTo>
                  <a:lnTo>
                    <a:pt x="114304" y="1868"/>
                  </a:lnTo>
                  <a:lnTo>
                    <a:pt x="123826" y="9535"/>
                  </a:lnTo>
                  <a:lnTo>
                    <a:pt x="126471" y="14043"/>
                  </a:lnTo>
                  <a:lnTo>
                    <a:pt x="128441" y="18693"/>
                  </a:lnTo>
                  <a:lnTo>
                    <a:pt x="138407" y="34313"/>
                  </a:lnTo>
                  <a:lnTo>
                    <a:pt x="141992" y="51427"/>
                  </a:lnTo>
                  <a:lnTo>
                    <a:pt x="143408" y="61401"/>
                  </a:lnTo>
                  <a:lnTo>
                    <a:pt x="148478" y="78591"/>
                  </a:lnTo>
                  <a:lnTo>
                    <a:pt x="149979" y="113237"/>
                  </a:lnTo>
                  <a:lnTo>
                    <a:pt x="150019" y="134862"/>
                  </a:lnTo>
                  <a:lnTo>
                    <a:pt x="150019" y="1281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0"/>
            <p:cNvSpPr/>
            <p:nvPr/>
          </p:nvSpPr>
          <p:spPr>
            <a:xfrm>
              <a:off x="6311604" y="4500563"/>
              <a:ext cx="81929" cy="156734"/>
            </a:xfrm>
            <a:custGeom>
              <a:avLst/>
              <a:gdLst/>
              <a:ahLst/>
              <a:cxnLst/>
              <a:rect l="0" t="0" r="0" b="0"/>
              <a:pathLst>
                <a:path w="81929" h="156734">
                  <a:moveTo>
                    <a:pt x="24902" y="21431"/>
                  </a:moveTo>
                  <a:lnTo>
                    <a:pt x="18751" y="27582"/>
                  </a:lnTo>
                  <a:lnTo>
                    <a:pt x="8951" y="60985"/>
                  </a:lnTo>
                  <a:lnTo>
                    <a:pt x="1835" y="92578"/>
                  </a:lnTo>
                  <a:lnTo>
                    <a:pt x="0" y="97437"/>
                  </a:lnTo>
                  <a:lnTo>
                    <a:pt x="76" y="107070"/>
                  </a:lnTo>
                  <a:lnTo>
                    <a:pt x="5289" y="133606"/>
                  </a:lnTo>
                  <a:lnTo>
                    <a:pt x="8248" y="139549"/>
                  </a:lnTo>
                  <a:lnTo>
                    <a:pt x="10707" y="147357"/>
                  </a:lnTo>
                  <a:lnTo>
                    <a:pt x="14095" y="152275"/>
                  </a:lnTo>
                  <a:lnTo>
                    <a:pt x="20364" y="154990"/>
                  </a:lnTo>
                  <a:lnTo>
                    <a:pt x="33531" y="156733"/>
                  </a:lnTo>
                  <a:lnTo>
                    <a:pt x="38791" y="154855"/>
                  </a:lnTo>
                  <a:lnTo>
                    <a:pt x="41305" y="153243"/>
                  </a:lnTo>
                  <a:lnTo>
                    <a:pt x="60611" y="126852"/>
                  </a:lnTo>
                  <a:lnTo>
                    <a:pt x="74908" y="94205"/>
                  </a:lnTo>
                  <a:lnTo>
                    <a:pt x="79935" y="78977"/>
                  </a:lnTo>
                  <a:lnTo>
                    <a:pt x="81928" y="45267"/>
                  </a:lnTo>
                  <a:lnTo>
                    <a:pt x="78223" y="30963"/>
                  </a:lnTo>
                  <a:lnTo>
                    <a:pt x="69860" y="17610"/>
                  </a:lnTo>
                  <a:lnTo>
                    <a:pt x="58202" y="4886"/>
                  </a:lnTo>
                  <a:lnTo>
                    <a:pt x="53461" y="2171"/>
                  </a:lnTo>
                  <a:lnTo>
                    <a:pt x="43949" y="429"/>
                  </a:lnTo>
                  <a:lnTo>
                    <a:pt x="1061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1"/>
            <p:cNvSpPr/>
            <p:nvPr/>
          </p:nvSpPr>
          <p:spPr>
            <a:xfrm>
              <a:off x="6372225" y="4486286"/>
              <a:ext cx="85465" cy="128425"/>
            </a:xfrm>
            <a:custGeom>
              <a:avLst/>
              <a:gdLst/>
              <a:ahLst/>
              <a:cxnLst/>
              <a:rect l="0" t="0" r="0" b="0"/>
              <a:pathLst>
                <a:path w="85465" h="128425">
                  <a:moveTo>
                    <a:pt x="28575" y="57139"/>
                  </a:moveTo>
                  <a:lnTo>
                    <a:pt x="28575" y="90932"/>
                  </a:lnTo>
                  <a:lnTo>
                    <a:pt x="29369" y="104707"/>
                  </a:lnTo>
                  <a:lnTo>
                    <a:pt x="35851" y="124665"/>
                  </a:lnTo>
                  <a:lnTo>
                    <a:pt x="37394" y="125969"/>
                  </a:lnTo>
                  <a:lnTo>
                    <a:pt x="41226" y="127418"/>
                  </a:lnTo>
                  <a:lnTo>
                    <a:pt x="52486" y="128424"/>
                  </a:lnTo>
                  <a:lnTo>
                    <a:pt x="57194" y="126392"/>
                  </a:lnTo>
                  <a:lnTo>
                    <a:pt x="66684" y="118620"/>
                  </a:lnTo>
                  <a:lnTo>
                    <a:pt x="69325" y="114097"/>
                  </a:lnTo>
                  <a:lnTo>
                    <a:pt x="74813" y="100934"/>
                  </a:lnTo>
                  <a:lnTo>
                    <a:pt x="82747" y="87956"/>
                  </a:lnTo>
                  <a:lnTo>
                    <a:pt x="85464" y="61680"/>
                  </a:lnTo>
                  <a:lnTo>
                    <a:pt x="84854" y="47549"/>
                  </a:lnTo>
                  <a:lnTo>
                    <a:pt x="79999" y="34101"/>
                  </a:lnTo>
                  <a:lnTo>
                    <a:pt x="64238" y="14461"/>
                  </a:lnTo>
                  <a:lnTo>
                    <a:pt x="58713" y="9596"/>
                  </a:lnTo>
                  <a:lnTo>
                    <a:pt x="47471" y="3188"/>
                  </a:lnTo>
                  <a:lnTo>
                    <a:pt x="36159" y="621"/>
                  </a:lnTo>
                  <a:lnTo>
                    <a:pt x="15707" y="0"/>
                  </a:lnTo>
                  <a:lnTo>
                    <a:pt x="8262" y="6141"/>
                  </a:lnTo>
                  <a:lnTo>
                    <a:pt x="3683" y="6839"/>
                  </a:lnTo>
                  <a:lnTo>
                    <a:pt x="2455" y="7731"/>
                  </a:lnTo>
                  <a:lnTo>
                    <a:pt x="1637" y="9119"/>
                  </a:lnTo>
                  <a:lnTo>
                    <a:pt x="0" y="142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2"/>
            <p:cNvSpPr/>
            <p:nvPr/>
          </p:nvSpPr>
          <p:spPr>
            <a:xfrm>
              <a:off x="6479381" y="4466266"/>
              <a:ext cx="121445" cy="119602"/>
            </a:xfrm>
            <a:custGeom>
              <a:avLst/>
              <a:gdLst/>
              <a:ahLst/>
              <a:cxnLst/>
              <a:rect l="0" t="0" r="0" b="0"/>
              <a:pathLst>
                <a:path w="121445" h="119602">
                  <a:moveTo>
                    <a:pt x="0" y="27153"/>
                  </a:moveTo>
                  <a:lnTo>
                    <a:pt x="0" y="39454"/>
                  </a:lnTo>
                  <a:lnTo>
                    <a:pt x="5655" y="56720"/>
                  </a:lnTo>
                  <a:lnTo>
                    <a:pt x="7106" y="89797"/>
                  </a:lnTo>
                  <a:lnTo>
                    <a:pt x="7142" y="108019"/>
                  </a:lnTo>
                  <a:lnTo>
                    <a:pt x="9260" y="112835"/>
                  </a:lnTo>
                  <a:lnTo>
                    <a:pt x="13994" y="119601"/>
                  </a:lnTo>
                  <a:lnTo>
                    <a:pt x="14287" y="85882"/>
                  </a:lnTo>
                  <a:lnTo>
                    <a:pt x="14288" y="50841"/>
                  </a:lnTo>
                  <a:lnTo>
                    <a:pt x="21563" y="23324"/>
                  </a:lnTo>
                  <a:lnTo>
                    <a:pt x="31287" y="10607"/>
                  </a:lnTo>
                  <a:lnTo>
                    <a:pt x="40547" y="1777"/>
                  </a:lnTo>
                  <a:lnTo>
                    <a:pt x="45273" y="0"/>
                  </a:lnTo>
                  <a:lnTo>
                    <a:pt x="47645" y="320"/>
                  </a:lnTo>
                  <a:lnTo>
                    <a:pt x="66824" y="10846"/>
                  </a:lnTo>
                  <a:lnTo>
                    <a:pt x="80669" y="22438"/>
                  </a:lnTo>
                  <a:lnTo>
                    <a:pt x="88020" y="33340"/>
                  </a:lnTo>
                  <a:lnTo>
                    <a:pt x="104177" y="66914"/>
                  </a:lnTo>
                  <a:lnTo>
                    <a:pt x="113561" y="90619"/>
                  </a:lnTo>
                  <a:lnTo>
                    <a:pt x="113972" y="94518"/>
                  </a:lnTo>
                  <a:lnTo>
                    <a:pt x="116271" y="98897"/>
                  </a:lnTo>
                  <a:lnTo>
                    <a:pt x="121444" y="105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SMARTInkShape-13"/>
          <p:cNvSpPr/>
          <p:nvPr/>
        </p:nvSpPr>
        <p:spPr>
          <a:xfrm>
            <a:off x="4207754" y="4807799"/>
            <a:ext cx="1214229" cy="764325"/>
          </a:xfrm>
          <a:custGeom>
            <a:avLst/>
            <a:gdLst/>
            <a:ahLst/>
            <a:cxnLst/>
            <a:rect l="0" t="0" r="0" b="0"/>
            <a:pathLst>
              <a:path w="1214229" h="764325">
                <a:moveTo>
                  <a:pt x="1071477" y="128532"/>
                </a:moveTo>
                <a:lnTo>
                  <a:pt x="1067685" y="128532"/>
                </a:lnTo>
                <a:lnTo>
                  <a:pt x="1063707" y="126415"/>
                </a:lnTo>
                <a:lnTo>
                  <a:pt x="1059293" y="123622"/>
                </a:lnTo>
                <a:lnTo>
                  <a:pt x="1052345" y="121257"/>
                </a:lnTo>
                <a:lnTo>
                  <a:pt x="1018809" y="101479"/>
                </a:lnTo>
                <a:lnTo>
                  <a:pt x="997868" y="87146"/>
                </a:lnTo>
                <a:lnTo>
                  <a:pt x="967243" y="76437"/>
                </a:lnTo>
                <a:lnTo>
                  <a:pt x="934736" y="61768"/>
                </a:lnTo>
                <a:lnTo>
                  <a:pt x="903873" y="52218"/>
                </a:lnTo>
                <a:lnTo>
                  <a:pt x="873474" y="40480"/>
                </a:lnTo>
                <a:lnTo>
                  <a:pt x="839684" y="31623"/>
                </a:lnTo>
                <a:lnTo>
                  <a:pt x="816322" y="26459"/>
                </a:lnTo>
                <a:lnTo>
                  <a:pt x="790594" y="21519"/>
                </a:lnTo>
                <a:lnTo>
                  <a:pt x="763284" y="16677"/>
                </a:lnTo>
                <a:lnTo>
                  <a:pt x="735271" y="11879"/>
                </a:lnTo>
                <a:lnTo>
                  <a:pt x="706946" y="7101"/>
                </a:lnTo>
                <a:lnTo>
                  <a:pt x="677688" y="3125"/>
                </a:lnTo>
                <a:lnTo>
                  <a:pt x="646164" y="1358"/>
                </a:lnTo>
                <a:lnTo>
                  <a:pt x="615749" y="573"/>
                </a:lnTo>
                <a:lnTo>
                  <a:pt x="585563" y="224"/>
                </a:lnTo>
                <a:lnTo>
                  <a:pt x="553626" y="69"/>
                </a:lnTo>
                <a:lnTo>
                  <a:pt x="520910" y="0"/>
                </a:lnTo>
                <a:lnTo>
                  <a:pt x="487850" y="763"/>
                </a:lnTo>
                <a:lnTo>
                  <a:pt x="454635" y="3748"/>
                </a:lnTo>
                <a:lnTo>
                  <a:pt x="423469" y="7721"/>
                </a:lnTo>
                <a:lnTo>
                  <a:pt x="392949" y="13719"/>
                </a:lnTo>
                <a:lnTo>
                  <a:pt x="360863" y="24323"/>
                </a:lnTo>
                <a:lnTo>
                  <a:pt x="332315" y="34857"/>
                </a:lnTo>
                <a:lnTo>
                  <a:pt x="305605" y="44830"/>
                </a:lnTo>
                <a:lnTo>
                  <a:pt x="277858" y="54554"/>
                </a:lnTo>
                <a:lnTo>
                  <a:pt x="249651" y="66284"/>
                </a:lnTo>
                <a:lnTo>
                  <a:pt x="222034" y="78641"/>
                </a:lnTo>
                <a:lnTo>
                  <a:pt x="196530" y="89425"/>
                </a:lnTo>
                <a:lnTo>
                  <a:pt x="163652" y="112006"/>
                </a:lnTo>
                <a:lnTo>
                  <a:pt x="133802" y="135012"/>
                </a:lnTo>
                <a:lnTo>
                  <a:pt x="104849" y="156911"/>
                </a:lnTo>
                <a:lnTo>
                  <a:pt x="73118" y="190553"/>
                </a:lnTo>
                <a:lnTo>
                  <a:pt x="50740" y="223069"/>
                </a:lnTo>
                <a:lnTo>
                  <a:pt x="35876" y="250470"/>
                </a:lnTo>
                <a:lnTo>
                  <a:pt x="23535" y="278698"/>
                </a:lnTo>
                <a:lnTo>
                  <a:pt x="14851" y="307169"/>
                </a:lnTo>
                <a:lnTo>
                  <a:pt x="4806" y="341443"/>
                </a:lnTo>
                <a:lnTo>
                  <a:pt x="881" y="376846"/>
                </a:lnTo>
                <a:lnTo>
                  <a:pt x="201" y="404954"/>
                </a:lnTo>
                <a:lnTo>
                  <a:pt x="0" y="433390"/>
                </a:lnTo>
                <a:lnTo>
                  <a:pt x="734" y="461131"/>
                </a:lnTo>
                <a:lnTo>
                  <a:pt x="5574" y="494356"/>
                </a:lnTo>
                <a:lnTo>
                  <a:pt x="10558" y="527466"/>
                </a:lnTo>
                <a:lnTo>
                  <a:pt x="24889" y="561846"/>
                </a:lnTo>
                <a:lnTo>
                  <a:pt x="40890" y="592391"/>
                </a:lnTo>
                <a:lnTo>
                  <a:pt x="51479" y="612047"/>
                </a:lnTo>
                <a:lnTo>
                  <a:pt x="74733" y="642732"/>
                </a:lnTo>
                <a:lnTo>
                  <a:pt x="107516" y="668743"/>
                </a:lnTo>
                <a:lnTo>
                  <a:pt x="136528" y="688060"/>
                </a:lnTo>
                <a:lnTo>
                  <a:pt x="169893" y="705047"/>
                </a:lnTo>
                <a:lnTo>
                  <a:pt x="203441" y="720073"/>
                </a:lnTo>
                <a:lnTo>
                  <a:pt x="231228" y="729871"/>
                </a:lnTo>
                <a:lnTo>
                  <a:pt x="264152" y="740293"/>
                </a:lnTo>
                <a:lnTo>
                  <a:pt x="291902" y="746798"/>
                </a:lnTo>
                <a:lnTo>
                  <a:pt x="324114" y="749079"/>
                </a:lnTo>
                <a:lnTo>
                  <a:pt x="354912" y="750548"/>
                </a:lnTo>
                <a:lnTo>
                  <a:pt x="388027" y="754864"/>
                </a:lnTo>
                <a:lnTo>
                  <a:pt x="419094" y="757289"/>
                </a:lnTo>
                <a:lnTo>
                  <a:pt x="453081" y="761888"/>
                </a:lnTo>
                <a:lnTo>
                  <a:pt x="488287" y="763604"/>
                </a:lnTo>
                <a:lnTo>
                  <a:pt x="523854" y="764112"/>
                </a:lnTo>
                <a:lnTo>
                  <a:pt x="558734" y="764262"/>
                </a:lnTo>
                <a:lnTo>
                  <a:pt x="590324" y="764307"/>
                </a:lnTo>
                <a:lnTo>
                  <a:pt x="624466" y="764321"/>
                </a:lnTo>
                <a:lnTo>
                  <a:pt x="659718" y="764324"/>
                </a:lnTo>
                <a:lnTo>
                  <a:pt x="695298" y="763532"/>
                </a:lnTo>
                <a:lnTo>
                  <a:pt x="730183" y="759416"/>
                </a:lnTo>
                <a:lnTo>
                  <a:pt x="761773" y="757050"/>
                </a:lnTo>
                <a:lnTo>
                  <a:pt x="795916" y="751675"/>
                </a:lnTo>
                <a:lnTo>
                  <a:pt x="830374" y="745056"/>
                </a:lnTo>
                <a:lnTo>
                  <a:pt x="861045" y="737273"/>
                </a:lnTo>
                <a:lnTo>
                  <a:pt x="891035" y="726060"/>
                </a:lnTo>
                <a:lnTo>
                  <a:pt x="923116" y="716564"/>
                </a:lnTo>
                <a:lnTo>
                  <a:pt x="958211" y="701652"/>
                </a:lnTo>
                <a:lnTo>
                  <a:pt x="986058" y="691252"/>
                </a:lnTo>
                <a:lnTo>
                  <a:pt x="1020121" y="673515"/>
                </a:lnTo>
                <a:lnTo>
                  <a:pt x="1049779" y="649815"/>
                </a:lnTo>
                <a:lnTo>
                  <a:pt x="1078569" y="626907"/>
                </a:lnTo>
                <a:lnTo>
                  <a:pt x="1107186" y="599686"/>
                </a:lnTo>
                <a:lnTo>
                  <a:pt x="1140797" y="564258"/>
                </a:lnTo>
                <a:lnTo>
                  <a:pt x="1166449" y="528576"/>
                </a:lnTo>
                <a:lnTo>
                  <a:pt x="1183605" y="497890"/>
                </a:lnTo>
                <a:lnTo>
                  <a:pt x="1194873" y="465281"/>
                </a:lnTo>
                <a:lnTo>
                  <a:pt x="1204742" y="430206"/>
                </a:lnTo>
                <a:lnTo>
                  <a:pt x="1212219" y="394821"/>
                </a:lnTo>
                <a:lnTo>
                  <a:pt x="1213931" y="360873"/>
                </a:lnTo>
                <a:lnTo>
                  <a:pt x="1214228" y="333017"/>
                </a:lnTo>
                <a:lnTo>
                  <a:pt x="1213534" y="300069"/>
                </a:lnTo>
                <a:lnTo>
                  <a:pt x="1208642" y="273109"/>
                </a:lnTo>
                <a:lnTo>
                  <a:pt x="1199878" y="237671"/>
                </a:lnTo>
                <a:lnTo>
                  <a:pt x="1190503" y="203713"/>
                </a:lnTo>
                <a:lnTo>
                  <a:pt x="1175304" y="172134"/>
                </a:lnTo>
                <a:lnTo>
                  <a:pt x="1157015" y="142965"/>
                </a:lnTo>
                <a:lnTo>
                  <a:pt x="1146801" y="129391"/>
                </a:lnTo>
                <a:lnTo>
                  <a:pt x="1111820" y="97860"/>
                </a:lnTo>
                <a:lnTo>
                  <a:pt x="1078290" y="73801"/>
                </a:lnTo>
                <a:lnTo>
                  <a:pt x="1042859" y="57727"/>
                </a:lnTo>
                <a:lnTo>
                  <a:pt x="1007972" y="41156"/>
                </a:lnTo>
                <a:lnTo>
                  <a:pt x="984262" y="36748"/>
                </a:lnTo>
                <a:lnTo>
                  <a:pt x="950631" y="30897"/>
                </a:lnTo>
                <a:lnTo>
                  <a:pt x="919339" y="28728"/>
                </a:lnTo>
                <a:lnTo>
                  <a:pt x="905661" y="29376"/>
                </a:lnTo>
                <a:lnTo>
                  <a:pt x="890931" y="34679"/>
                </a:lnTo>
                <a:lnTo>
                  <a:pt x="871452" y="356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4"/>
          <p:cNvSpPr/>
          <p:nvPr/>
        </p:nvSpPr>
        <p:spPr>
          <a:xfrm>
            <a:off x="6707981" y="2543323"/>
            <a:ext cx="1182557" cy="757089"/>
          </a:xfrm>
          <a:custGeom>
            <a:avLst/>
            <a:gdLst/>
            <a:ahLst/>
            <a:cxnLst/>
            <a:rect l="0" t="0" r="0" b="0"/>
            <a:pathLst>
              <a:path w="1182557" h="757089">
                <a:moveTo>
                  <a:pt x="71438" y="642790"/>
                </a:moveTo>
                <a:lnTo>
                  <a:pt x="75231" y="646582"/>
                </a:lnTo>
                <a:lnTo>
                  <a:pt x="79209" y="648444"/>
                </a:lnTo>
                <a:lnTo>
                  <a:pt x="81381" y="648940"/>
                </a:lnTo>
                <a:lnTo>
                  <a:pt x="116968" y="669049"/>
                </a:lnTo>
                <a:lnTo>
                  <a:pt x="131054" y="675353"/>
                </a:lnTo>
                <a:lnTo>
                  <a:pt x="165255" y="683934"/>
                </a:lnTo>
                <a:lnTo>
                  <a:pt x="195185" y="692927"/>
                </a:lnTo>
                <a:lnTo>
                  <a:pt x="227644" y="702347"/>
                </a:lnTo>
                <a:lnTo>
                  <a:pt x="262690" y="711851"/>
                </a:lnTo>
                <a:lnTo>
                  <a:pt x="290736" y="718991"/>
                </a:lnTo>
                <a:lnTo>
                  <a:pt x="319947" y="726134"/>
                </a:lnTo>
                <a:lnTo>
                  <a:pt x="352592" y="732483"/>
                </a:lnTo>
                <a:lnTo>
                  <a:pt x="383519" y="735511"/>
                </a:lnTo>
                <a:lnTo>
                  <a:pt x="417465" y="741083"/>
                </a:lnTo>
                <a:lnTo>
                  <a:pt x="452659" y="747761"/>
                </a:lnTo>
                <a:lnTo>
                  <a:pt x="488222" y="753973"/>
                </a:lnTo>
                <a:lnTo>
                  <a:pt x="523895" y="756166"/>
                </a:lnTo>
                <a:lnTo>
                  <a:pt x="559600" y="756816"/>
                </a:lnTo>
                <a:lnTo>
                  <a:pt x="594521" y="757008"/>
                </a:lnTo>
                <a:lnTo>
                  <a:pt x="626123" y="757065"/>
                </a:lnTo>
                <a:lnTo>
                  <a:pt x="660268" y="757083"/>
                </a:lnTo>
                <a:lnTo>
                  <a:pt x="694728" y="757088"/>
                </a:lnTo>
                <a:lnTo>
                  <a:pt x="726192" y="756295"/>
                </a:lnTo>
                <a:lnTo>
                  <a:pt x="759505" y="752180"/>
                </a:lnTo>
                <a:lnTo>
                  <a:pt x="790630" y="749814"/>
                </a:lnTo>
                <a:lnTo>
                  <a:pt x="823841" y="744438"/>
                </a:lnTo>
                <a:lnTo>
                  <a:pt x="854142" y="737819"/>
                </a:lnTo>
                <a:lnTo>
                  <a:pt x="883229" y="730830"/>
                </a:lnTo>
                <a:lnTo>
                  <a:pt x="911162" y="722939"/>
                </a:lnTo>
                <a:lnTo>
                  <a:pt x="944452" y="706452"/>
                </a:lnTo>
                <a:lnTo>
                  <a:pt x="977575" y="687909"/>
                </a:lnTo>
                <a:lnTo>
                  <a:pt x="1007048" y="673074"/>
                </a:lnTo>
                <a:lnTo>
                  <a:pt x="1039166" y="645866"/>
                </a:lnTo>
                <a:lnTo>
                  <a:pt x="1069884" y="619333"/>
                </a:lnTo>
                <a:lnTo>
                  <a:pt x="1099990" y="583972"/>
                </a:lnTo>
                <a:lnTo>
                  <a:pt x="1119022" y="549701"/>
                </a:lnTo>
                <a:lnTo>
                  <a:pt x="1137118" y="514173"/>
                </a:lnTo>
                <a:lnTo>
                  <a:pt x="1147542" y="480712"/>
                </a:lnTo>
                <a:lnTo>
                  <a:pt x="1157244" y="450348"/>
                </a:lnTo>
                <a:lnTo>
                  <a:pt x="1166804" y="421420"/>
                </a:lnTo>
                <a:lnTo>
                  <a:pt x="1175542" y="387866"/>
                </a:lnTo>
                <a:lnTo>
                  <a:pt x="1180209" y="357484"/>
                </a:lnTo>
                <a:lnTo>
                  <a:pt x="1182556" y="342950"/>
                </a:lnTo>
                <a:lnTo>
                  <a:pt x="1179712" y="312100"/>
                </a:lnTo>
                <a:lnTo>
                  <a:pt x="1175123" y="279459"/>
                </a:lnTo>
                <a:lnTo>
                  <a:pt x="1166572" y="250081"/>
                </a:lnTo>
                <a:lnTo>
                  <a:pt x="1155124" y="221347"/>
                </a:lnTo>
                <a:lnTo>
                  <a:pt x="1137811" y="192741"/>
                </a:lnTo>
                <a:lnTo>
                  <a:pt x="1117517" y="164160"/>
                </a:lnTo>
                <a:lnTo>
                  <a:pt x="1086696" y="135584"/>
                </a:lnTo>
                <a:lnTo>
                  <a:pt x="1053651" y="110801"/>
                </a:lnTo>
                <a:lnTo>
                  <a:pt x="1025951" y="91728"/>
                </a:lnTo>
                <a:lnTo>
                  <a:pt x="993843" y="74788"/>
                </a:lnTo>
                <a:lnTo>
                  <a:pt x="959194" y="59714"/>
                </a:lnTo>
                <a:lnTo>
                  <a:pt x="923792" y="45194"/>
                </a:lnTo>
                <a:lnTo>
                  <a:pt x="888168" y="30837"/>
                </a:lnTo>
                <a:lnTo>
                  <a:pt x="862261" y="23413"/>
                </a:lnTo>
                <a:lnTo>
                  <a:pt x="834871" y="17467"/>
                </a:lnTo>
                <a:lnTo>
                  <a:pt x="806822" y="12179"/>
                </a:lnTo>
                <a:lnTo>
                  <a:pt x="778481" y="9299"/>
                </a:lnTo>
                <a:lnTo>
                  <a:pt x="750011" y="7226"/>
                </a:lnTo>
                <a:lnTo>
                  <a:pt x="721482" y="3658"/>
                </a:lnTo>
                <a:lnTo>
                  <a:pt x="692928" y="1544"/>
                </a:lnTo>
                <a:lnTo>
                  <a:pt x="664362" y="604"/>
                </a:lnTo>
                <a:lnTo>
                  <a:pt x="635791" y="186"/>
                </a:lnTo>
                <a:lnTo>
                  <a:pt x="607217" y="0"/>
                </a:lnTo>
                <a:lnTo>
                  <a:pt x="578643" y="712"/>
                </a:lnTo>
                <a:lnTo>
                  <a:pt x="550068" y="3673"/>
                </a:lnTo>
                <a:lnTo>
                  <a:pt x="521494" y="9753"/>
                </a:lnTo>
                <a:lnTo>
                  <a:pt x="492919" y="16952"/>
                </a:lnTo>
                <a:lnTo>
                  <a:pt x="464344" y="22798"/>
                </a:lnTo>
                <a:lnTo>
                  <a:pt x="437887" y="30159"/>
                </a:lnTo>
                <a:lnTo>
                  <a:pt x="412898" y="39515"/>
                </a:lnTo>
                <a:lnTo>
                  <a:pt x="388562" y="51611"/>
                </a:lnTo>
                <a:lnTo>
                  <a:pt x="364518" y="62808"/>
                </a:lnTo>
                <a:lnTo>
                  <a:pt x="340602" y="73870"/>
                </a:lnTo>
                <a:lnTo>
                  <a:pt x="316743" y="86724"/>
                </a:lnTo>
                <a:lnTo>
                  <a:pt x="292910" y="100374"/>
                </a:lnTo>
                <a:lnTo>
                  <a:pt x="259298" y="123563"/>
                </a:lnTo>
                <a:lnTo>
                  <a:pt x="229230" y="148426"/>
                </a:lnTo>
                <a:lnTo>
                  <a:pt x="200211" y="172991"/>
                </a:lnTo>
                <a:lnTo>
                  <a:pt x="173622" y="200377"/>
                </a:lnTo>
                <a:lnTo>
                  <a:pt x="148546" y="228600"/>
                </a:lnTo>
                <a:lnTo>
                  <a:pt x="123125" y="257071"/>
                </a:lnTo>
                <a:lnTo>
                  <a:pt x="100510" y="285615"/>
                </a:lnTo>
                <a:lnTo>
                  <a:pt x="75329" y="319912"/>
                </a:lnTo>
                <a:lnTo>
                  <a:pt x="55067" y="354527"/>
                </a:lnTo>
                <a:lnTo>
                  <a:pt x="37895" y="387235"/>
                </a:lnTo>
                <a:lnTo>
                  <a:pt x="22831" y="420242"/>
                </a:lnTo>
                <a:lnTo>
                  <a:pt x="11066" y="448899"/>
                </a:lnTo>
                <a:lnTo>
                  <a:pt x="3868" y="479448"/>
                </a:lnTo>
                <a:lnTo>
                  <a:pt x="227" y="511451"/>
                </a:lnTo>
                <a:lnTo>
                  <a:pt x="0" y="54277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5"/>
          <p:cNvSpPr/>
          <p:nvPr/>
        </p:nvSpPr>
        <p:spPr>
          <a:xfrm>
            <a:off x="6633461" y="4243575"/>
            <a:ext cx="916732" cy="671283"/>
          </a:xfrm>
          <a:custGeom>
            <a:avLst/>
            <a:gdLst/>
            <a:ahLst/>
            <a:cxnLst/>
            <a:rect l="0" t="0" r="0" b="0"/>
            <a:pathLst>
              <a:path w="916732" h="671283">
                <a:moveTo>
                  <a:pt x="95952" y="492731"/>
                </a:moveTo>
                <a:lnTo>
                  <a:pt x="95952" y="499581"/>
                </a:lnTo>
                <a:lnTo>
                  <a:pt x="107343" y="512043"/>
                </a:lnTo>
                <a:lnTo>
                  <a:pt x="111785" y="521358"/>
                </a:lnTo>
                <a:lnTo>
                  <a:pt x="120069" y="530841"/>
                </a:lnTo>
                <a:lnTo>
                  <a:pt x="151845" y="552263"/>
                </a:lnTo>
                <a:lnTo>
                  <a:pt x="185545" y="572701"/>
                </a:lnTo>
                <a:lnTo>
                  <a:pt x="217905" y="587586"/>
                </a:lnTo>
                <a:lnTo>
                  <a:pt x="249863" y="601250"/>
                </a:lnTo>
                <a:lnTo>
                  <a:pt x="281841" y="616502"/>
                </a:lnTo>
                <a:lnTo>
                  <a:pt x="315792" y="627982"/>
                </a:lnTo>
                <a:lnTo>
                  <a:pt x="349456" y="637893"/>
                </a:lnTo>
                <a:lnTo>
                  <a:pt x="381770" y="647494"/>
                </a:lnTo>
                <a:lnTo>
                  <a:pt x="408622" y="654651"/>
                </a:lnTo>
                <a:lnTo>
                  <a:pt x="436686" y="661005"/>
                </a:lnTo>
                <a:lnTo>
                  <a:pt x="464316" y="664034"/>
                </a:lnTo>
                <a:lnTo>
                  <a:pt x="497504" y="669650"/>
                </a:lnTo>
                <a:lnTo>
                  <a:pt x="527138" y="670829"/>
                </a:lnTo>
                <a:lnTo>
                  <a:pt x="558939" y="671178"/>
                </a:lnTo>
                <a:lnTo>
                  <a:pt x="588468" y="671282"/>
                </a:lnTo>
                <a:lnTo>
                  <a:pt x="617326" y="669196"/>
                </a:lnTo>
                <a:lnTo>
                  <a:pt x="645985" y="663550"/>
                </a:lnTo>
                <a:lnTo>
                  <a:pt x="680321" y="654532"/>
                </a:lnTo>
                <a:lnTo>
                  <a:pt x="715738" y="644313"/>
                </a:lnTo>
                <a:lnTo>
                  <a:pt x="751191" y="627830"/>
                </a:lnTo>
                <a:lnTo>
                  <a:pt x="781359" y="609288"/>
                </a:lnTo>
                <a:lnTo>
                  <a:pt x="815302" y="579929"/>
                </a:lnTo>
                <a:lnTo>
                  <a:pt x="845907" y="549134"/>
                </a:lnTo>
                <a:lnTo>
                  <a:pt x="871907" y="514064"/>
                </a:lnTo>
                <a:lnTo>
                  <a:pt x="893891" y="478431"/>
                </a:lnTo>
                <a:lnTo>
                  <a:pt x="905150" y="446074"/>
                </a:lnTo>
                <a:lnTo>
                  <a:pt x="910108" y="414018"/>
                </a:lnTo>
                <a:lnTo>
                  <a:pt x="914945" y="387211"/>
                </a:lnTo>
                <a:lnTo>
                  <a:pt x="916731" y="359161"/>
                </a:lnTo>
                <a:lnTo>
                  <a:pt x="916467" y="331535"/>
                </a:lnTo>
                <a:lnTo>
                  <a:pt x="909668" y="298348"/>
                </a:lnTo>
                <a:lnTo>
                  <a:pt x="902997" y="270830"/>
                </a:lnTo>
                <a:lnTo>
                  <a:pt x="893876" y="244685"/>
                </a:lnTo>
                <a:lnTo>
                  <a:pt x="876572" y="214517"/>
                </a:lnTo>
                <a:lnTo>
                  <a:pt x="857866" y="180718"/>
                </a:lnTo>
                <a:lnTo>
                  <a:pt x="836768" y="150288"/>
                </a:lnTo>
                <a:lnTo>
                  <a:pt x="809906" y="121346"/>
                </a:lnTo>
                <a:lnTo>
                  <a:pt x="774553" y="87666"/>
                </a:lnTo>
                <a:lnTo>
                  <a:pt x="746022" y="66908"/>
                </a:lnTo>
                <a:lnTo>
                  <a:pt x="712546" y="47520"/>
                </a:lnTo>
                <a:lnTo>
                  <a:pt x="680063" y="30521"/>
                </a:lnTo>
                <a:lnTo>
                  <a:pt x="650552" y="21876"/>
                </a:lnTo>
                <a:lnTo>
                  <a:pt x="618788" y="14287"/>
                </a:lnTo>
                <a:lnTo>
                  <a:pt x="589268" y="7012"/>
                </a:lnTo>
                <a:lnTo>
                  <a:pt x="558297" y="1946"/>
                </a:lnTo>
                <a:lnTo>
                  <a:pt x="526101" y="445"/>
                </a:lnTo>
                <a:lnTo>
                  <a:pt x="494336" y="0"/>
                </a:lnTo>
                <a:lnTo>
                  <a:pt x="461906" y="1984"/>
                </a:lnTo>
                <a:lnTo>
                  <a:pt x="430072" y="5483"/>
                </a:lnTo>
                <a:lnTo>
                  <a:pt x="407962" y="7889"/>
                </a:lnTo>
                <a:lnTo>
                  <a:pt x="376871" y="17375"/>
                </a:lnTo>
                <a:lnTo>
                  <a:pt x="342876" y="26359"/>
                </a:lnTo>
                <a:lnTo>
                  <a:pt x="308462" y="38723"/>
                </a:lnTo>
                <a:lnTo>
                  <a:pt x="277010" y="52440"/>
                </a:lnTo>
                <a:lnTo>
                  <a:pt x="243702" y="66559"/>
                </a:lnTo>
                <a:lnTo>
                  <a:pt x="212578" y="81590"/>
                </a:lnTo>
                <a:lnTo>
                  <a:pt x="180162" y="100772"/>
                </a:lnTo>
                <a:lnTo>
                  <a:pt x="144953" y="128587"/>
                </a:lnTo>
                <a:lnTo>
                  <a:pt x="111452" y="157012"/>
                </a:lnTo>
                <a:lnTo>
                  <a:pt x="76995" y="185557"/>
                </a:lnTo>
                <a:lnTo>
                  <a:pt x="48551" y="216243"/>
                </a:lnTo>
                <a:lnTo>
                  <a:pt x="27410" y="248851"/>
                </a:lnTo>
                <a:lnTo>
                  <a:pt x="13651" y="279016"/>
                </a:lnTo>
                <a:lnTo>
                  <a:pt x="3289" y="312609"/>
                </a:lnTo>
                <a:lnTo>
                  <a:pt x="0" y="328540"/>
                </a:lnTo>
                <a:lnTo>
                  <a:pt x="2239" y="362520"/>
                </a:lnTo>
                <a:lnTo>
                  <a:pt x="6709" y="392398"/>
                </a:lnTo>
                <a:lnTo>
                  <a:pt x="16028" y="426140"/>
                </a:lnTo>
                <a:lnTo>
                  <a:pt x="30218" y="456559"/>
                </a:lnTo>
                <a:lnTo>
                  <a:pt x="44691" y="485498"/>
                </a:lnTo>
                <a:lnTo>
                  <a:pt x="67525" y="515640"/>
                </a:lnTo>
                <a:lnTo>
                  <a:pt x="95965" y="549384"/>
                </a:lnTo>
                <a:lnTo>
                  <a:pt x="124528" y="576296"/>
                </a:lnTo>
                <a:lnTo>
                  <a:pt x="153102" y="5998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6"/>
          <p:cNvSpPr/>
          <p:nvPr/>
        </p:nvSpPr>
        <p:spPr>
          <a:xfrm>
            <a:off x="7265586" y="4021999"/>
            <a:ext cx="242496" cy="178489"/>
          </a:xfrm>
          <a:custGeom>
            <a:avLst/>
            <a:gdLst/>
            <a:ahLst/>
            <a:cxnLst/>
            <a:rect l="0" t="0" r="0" b="0"/>
            <a:pathLst>
              <a:path w="242496" h="178489">
                <a:moveTo>
                  <a:pt x="63902" y="57082"/>
                </a:moveTo>
                <a:lnTo>
                  <a:pt x="68018" y="57082"/>
                </a:lnTo>
                <a:lnTo>
                  <a:pt x="64601" y="57082"/>
                </a:lnTo>
                <a:lnTo>
                  <a:pt x="68156" y="57082"/>
                </a:lnTo>
                <a:lnTo>
                  <a:pt x="66308" y="57082"/>
                </a:lnTo>
                <a:lnTo>
                  <a:pt x="70265" y="57082"/>
                </a:lnTo>
                <a:lnTo>
                  <a:pt x="67021" y="57082"/>
                </a:lnTo>
                <a:lnTo>
                  <a:pt x="65982" y="56289"/>
                </a:lnTo>
                <a:lnTo>
                  <a:pt x="64175" y="50931"/>
                </a:lnTo>
                <a:lnTo>
                  <a:pt x="63983" y="46440"/>
                </a:lnTo>
                <a:lnTo>
                  <a:pt x="61821" y="42298"/>
                </a:lnTo>
                <a:lnTo>
                  <a:pt x="59008" y="37812"/>
                </a:lnTo>
                <a:lnTo>
                  <a:pt x="57202" y="28463"/>
                </a:lnTo>
                <a:lnTo>
                  <a:pt x="57054" y="26097"/>
                </a:lnTo>
                <a:lnTo>
                  <a:pt x="54773" y="21351"/>
                </a:lnTo>
                <a:lnTo>
                  <a:pt x="43766" y="8486"/>
                </a:lnTo>
                <a:lnTo>
                  <a:pt x="40929" y="7703"/>
                </a:lnTo>
                <a:lnTo>
                  <a:pt x="32641" y="7200"/>
                </a:lnTo>
                <a:lnTo>
                  <a:pt x="28047" y="9248"/>
                </a:lnTo>
                <a:lnTo>
                  <a:pt x="18631" y="17030"/>
                </a:lnTo>
                <a:lnTo>
                  <a:pt x="16000" y="23671"/>
                </a:lnTo>
                <a:lnTo>
                  <a:pt x="4076" y="58628"/>
                </a:lnTo>
                <a:lnTo>
                  <a:pt x="0" y="93930"/>
                </a:lnTo>
                <a:lnTo>
                  <a:pt x="479" y="120805"/>
                </a:lnTo>
                <a:lnTo>
                  <a:pt x="8432" y="154805"/>
                </a:lnTo>
                <a:lnTo>
                  <a:pt x="19070" y="171181"/>
                </a:lnTo>
                <a:lnTo>
                  <a:pt x="19727" y="173629"/>
                </a:lnTo>
                <a:lnTo>
                  <a:pt x="20958" y="175262"/>
                </a:lnTo>
                <a:lnTo>
                  <a:pt x="24443" y="177075"/>
                </a:lnTo>
                <a:lnTo>
                  <a:pt x="41086" y="178488"/>
                </a:lnTo>
                <a:lnTo>
                  <a:pt x="52292" y="168579"/>
                </a:lnTo>
                <a:lnTo>
                  <a:pt x="54773" y="161934"/>
                </a:lnTo>
                <a:lnTo>
                  <a:pt x="56641" y="130766"/>
                </a:lnTo>
                <a:lnTo>
                  <a:pt x="56752" y="97556"/>
                </a:lnTo>
                <a:lnTo>
                  <a:pt x="56758" y="63364"/>
                </a:lnTo>
                <a:lnTo>
                  <a:pt x="56758" y="57450"/>
                </a:lnTo>
                <a:lnTo>
                  <a:pt x="56758" y="67058"/>
                </a:lnTo>
                <a:lnTo>
                  <a:pt x="68615" y="102285"/>
                </a:lnTo>
                <a:lnTo>
                  <a:pt x="71119" y="111133"/>
                </a:lnTo>
                <a:lnTo>
                  <a:pt x="83167" y="130191"/>
                </a:lnTo>
                <a:lnTo>
                  <a:pt x="89366" y="134836"/>
                </a:lnTo>
                <a:lnTo>
                  <a:pt x="91094" y="138735"/>
                </a:lnTo>
                <a:lnTo>
                  <a:pt x="92349" y="140093"/>
                </a:lnTo>
                <a:lnTo>
                  <a:pt x="95859" y="141601"/>
                </a:lnTo>
                <a:lnTo>
                  <a:pt x="97113" y="142796"/>
                </a:lnTo>
                <a:lnTo>
                  <a:pt x="98506" y="146242"/>
                </a:lnTo>
                <a:lnTo>
                  <a:pt x="99671" y="147478"/>
                </a:lnTo>
                <a:lnTo>
                  <a:pt x="105673" y="149625"/>
                </a:lnTo>
                <a:lnTo>
                  <a:pt x="106037" y="148940"/>
                </a:lnTo>
                <a:lnTo>
                  <a:pt x="106762" y="115191"/>
                </a:lnTo>
                <a:lnTo>
                  <a:pt x="106764" y="84121"/>
                </a:lnTo>
                <a:lnTo>
                  <a:pt x="100613" y="56395"/>
                </a:lnTo>
                <a:lnTo>
                  <a:pt x="97945" y="50692"/>
                </a:lnTo>
                <a:lnTo>
                  <a:pt x="94907" y="45510"/>
                </a:lnTo>
                <a:lnTo>
                  <a:pt x="92957" y="35717"/>
                </a:lnTo>
                <a:lnTo>
                  <a:pt x="92571" y="29932"/>
                </a:lnTo>
                <a:lnTo>
                  <a:pt x="91746" y="29457"/>
                </a:lnTo>
                <a:lnTo>
                  <a:pt x="88712" y="28929"/>
                </a:lnTo>
                <a:lnTo>
                  <a:pt x="88380" y="29582"/>
                </a:lnTo>
                <a:lnTo>
                  <a:pt x="91432" y="36334"/>
                </a:lnTo>
                <a:lnTo>
                  <a:pt x="94501" y="52115"/>
                </a:lnTo>
                <a:lnTo>
                  <a:pt x="106942" y="76588"/>
                </a:lnTo>
                <a:lnTo>
                  <a:pt x="132166" y="111167"/>
                </a:lnTo>
                <a:lnTo>
                  <a:pt x="133929" y="116310"/>
                </a:lnTo>
                <a:lnTo>
                  <a:pt x="135193" y="117998"/>
                </a:lnTo>
                <a:lnTo>
                  <a:pt x="141739" y="121080"/>
                </a:lnTo>
                <a:lnTo>
                  <a:pt x="142384" y="121337"/>
                </a:lnTo>
                <a:lnTo>
                  <a:pt x="146246" y="121364"/>
                </a:lnTo>
                <a:lnTo>
                  <a:pt x="147373" y="120574"/>
                </a:lnTo>
                <a:lnTo>
                  <a:pt x="148124" y="119254"/>
                </a:lnTo>
                <a:lnTo>
                  <a:pt x="148959" y="114877"/>
                </a:lnTo>
                <a:lnTo>
                  <a:pt x="149601" y="80734"/>
                </a:lnTo>
                <a:lnTo>
                  <a:pt x="150419" y="46754"/>
                </a:lnTo>
                <a:lnTo>
                  <a:pt x="158446" y="13171"/>
                </a:lnTo>
                <a:lnTo>
                  <a:pt x="162278" y="5816"/>
                </a:lnTo>
                <a:lnTo>
                  <a:pt x="169745" y="707"/>
                </a:lnTo>
                <a:lnTo>
                  <a:pt x="180886" y="0"/>
                </a:lnTo>
                <a:lnTo>
                  <a:pt x="185480" y="2079"/>
                </a:lnTo>
                <a:lnTo>
                  <a:pt x="194897" y="9881"/>
                </a:lnTo>
                <a:lnTo>
                  <a:pt x="209160" y="33725"/>
                </a:lnTo>
                <a:lnTo>
                  <a:pt x="223740" y="69295"/>
                </a:lnTo>
                <a:lnTo>
                  <a:pt x="234859" y="104479"/>
                </a:lnTo>
                <a:lnTo>
                  <a:pt x="235023" y="105349"/>
                </a:lnTo>
                <a:lnTo>
                  <a:pt x="241474" y="113087"/>
                </a:lnTo>
                <a:lnTo>
                  <a:pt x="242495" y="1213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SMARTInkShape-Group8"/>
          <p:cNvGrpSpPr/>
          <p:nvPr/>
        </p:nvGrpSpPr>
        <p:grpSpPr>
          <a:xfrm>
            <a:off x="7472784" y="3757613"/>
            <a:ext cx="392486" cy="435769"/>
            <a:chOff x="7472784" y="3757613"/>
            <a:chExt cx="392486" cy="435769"/>
          </a:xfrm>
        </p:grpSpPr>
        <p:sp>
          <p:nvSpPr>
            <p:cNvPr id="23" name="SMARTInkShape-17"/>
            <p:cNvSpPr/>
            <p:nvPr/>
          </p:nvSpPr>
          <p:spPr>
            <a:xfrm>
              <a:off x="7472784" y="3972220"/>
              <a:ext cx="171000" cy="221162"/>
            </a:xfrm>
            <a:custGeom>
              <a:avLst/>
              <a:gdLst/>
              <a:ahLst/>
              <a:cxnLst/>
              <a:rect l="0" t="0" r="0" b="0"/>
              <a:pathLst>
                <a:path w="171000" h="221162">
                  <a:moveTo>
                    <a:pt x="85304" y="6849"/>
                  </a:moveTo>
                  <a:lnTo>
                    <a:pt x="75361" y="6849"/>
                  </a:lnTo>
                  <a:lnTo>
                    <a:pt x="73912" y="6055"/>
                  </a:lnTo>
                  <a:lnTo>
                    <a:pt x="72948" y="4732"/>
                  </a:lnTo>
                  <a:lnTo>
                    <a:pt x="72304" y="3057"/>
                  </a:lnTo>
                  <a:lnTo>
                    <a:pt x="71080" y="1939"/>
                  </a:lnTo>
                  <a:lnTo>
                    <a:pt x="67605" y="698"/>
                  </a:lnTo>
                  <a:lnTo>
                    <a:pt x="61186" y="0"/>
                  </a:lnTo>
                  <a:lnTo>
                    <a:pt x="27052" y="6562"/>
                  </a:lnTo>
                  <a:lnTo>
                    <a:pt x="21579" y="8838"/>
                  </a:lnTo>
                  <a:lnTo>
                    <a:pt x="19008" y="10556"/>
                  </a:lnTo>
                  <a:lnTo>
                    <a:pt x="9179" y="24721"/>
                  </a:lnTo>
                  <a:lnTo>
                    <a:pt x="2776" y="38162"/>
                  </a:lnTo>
                  <a:lnTo>
                    <a:pt x="0" y="61665"/>
                  </a:lnTo>
                  <a:lnTo>
                    <a:pt x="3496" y="75919"/>
                  </a:lnTo>
                  <a:lnTo>
                    <a:pt x="21069" y="105187"/>
                  </a:lnTo>
                  <a:lnTo>
                    <a:pt x="25799" y="110086"/>
                  </a:lnTo>
                  <a:lnTo>
                    <a:pt x="30547" y="112263"/>
                  </a:lnTo>
                  <a:lnTo>
                    <a:pt x="64967" y="113960"/>
                  </a:lnTo>
                  <a:lnTo>
                    <a:pt x="70444" y="111868"/>
                  </a:lnTo>
                  <a:lnTo>
                    <a:pt x="73016" y="110199"/>
                  </a:lnTo>
                  <a:lnTo>
                    <a:pt x="74731" y="108293"/>
                  </a:lnTo>
                  <a:lnTo>
                    <a:pt x="83563" y="94872"/>
                  </a:lnTo>
                  <a:lnTo>
                    <a:pt x="89462" y="87786"/>
                  </a:lnTo>
                  <a:lnTo>
                    <a:pt x="93974" y="78282"/>
                  </a:lnTo>
                  <a:lnTo>
                    <a:pt x="97095" y="73522"/>
                  </a:lnTo>
                  <a:lnTo>
                    <a:pt x="98852" y="65585"/>
                  </a:lnTo>
                  <a:lnTo>
                    <a:pt x="99585" y="30719"/>
                  </a:lnTo>
                  <a:lnTo>
                    <a:pt x="99591" y="17764"/>
                  </a:lnTo>
                  <a:lnTo>
                    <a:pt x="98797" y="16507"/>
                  </a:lnTo>
                  <a:lnTo>
                    <a:pt x="97474" y="15669"/>
                  </a:lnTo>
                  <a:lnTo>
                    <a:pt x="93440" y="14323"/>
                  </a:lnTo>
                  <a:lnTo>
                    <a:pt x="96759" y="14058"/>
                  </a:lnTo>
                  <a:lnTo>
                    <a:pt x="92447" y="13993"/>
                  </a:lnTo>
                  <a:lnTo>
                    <a:pt x="106441" y="13993"/>
                  </a:lnTo>
                  <a:lnTo>
                    <a:pt x="99591" y="13993"/>
                  </a:lnTo>
                  <a:lnTo>
                    <a:pt x="99591" y="21128"/>
                  </a:lnTo>
                  <a:lnTo>
                    <a:pt x="103384" y="24926"/>
                  </a:lnTo>
                  <a:lnTo>
                    <a:pt x="105246" y="28906"/>
                  </a:lnTo>
                  <a:lnTo>
                    <a:pt x="105743" y="31079"/>
                  </a:lnTo>
                  <a:lnTo>
                    <a:pt x="106867" y="32527"/>
                  </a:lnTo>
                  <a:lnTo>
                    <a:pt x="116591" y="38834"/>
                  </a:lnTo>
                  <a:lnTo>
                    <a:pt x="119053" y="43025"/>
                  </a:lnTo>
                  <a:lnTo>
                    <a:pt x="120941" y="47533"/>
                  </a:lnTo>
                  <a:lnTo>
                    <a:pt x="133328" y="64011"/>
                  </a:lnTo>
                  <a:lnTo>
                    <a:pt x="135223" y="68767"/>
                  </a:lnTo>
                  <a:lnTo>
                    <a:pt x="138711" y="73526"/>
                  </a:lnTo>
                  <a:lnTo>
                    <a:pt x="155386" y="87547"/>
                  </a:lnTo>
                  <a:lnTo>
                    <a:pt x="160107" y="95102"/>
                  </a:lnTo>
                  <a:lnTo>
                    <a:pt x="165255" y="106420"/>
                  </a:lnTo>
                  <a:lnTo>
                    <a:pt x="167180" y="108948"/>
                  </a:lnTo>
                  <a:lnTo>
                    <a:pt x="169319" y="115991"/>
                  </a:lnTo>
                  <a:lnTo>
                    <a:pt x="170999" y="148664"/>
                  </a:lnTo>
                  <a:lnTo>
                    <a:pt x="168898" y="155338"/>
                  </a:lnTo>
                  <a:lnTo>
                    <a:pt x="154236" y="179598"/>
                  </a:lnTo>
                  <a:lnTo>
                    <a:pt x="122283" y="202083"/>
                  </a:lnTo>
                  <a:lnTo>
                    <a:pt x="104133" y="210837"/>
                  </a:lnTo>
                  <a:lnTo>
                    <a:pt x="70038" y="220044"/>
                  </a:lnTo>
                  <a:lnTo>
                    <a:pt x="35445" y="221148"/>
                  </a:lnTo>
                  <a:lnTo>
                    <a:pt x="6722" y="22116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8"/>
            <p:cNvSpPr/>
            <p:nvPr/>
          </p:nvSpPr>
          <p:spPr>
            <a:xfrm>
              <a:off x="7608094" y="3757613"/>
              <a:ext cx="85726" cy="257176"/>
            </a:xfrm>
            <a:custGeom>
              <a:avLst/>
              <a:gdLst/>
              <a:ahLst/>
              <a:cxnLst/>
              <a:rect l="0" t="0" r="0" b="0"/>
              <a:pathLst>
                <a:path w="85726" h="257176">
                  <a:moveTo>
                    <a:pt x="0" y="0"/>
                  </a:moveTo>
                  <a:lnTo>
                    <a:pt x="0" y="10641"/>
                  </a:lnTo>
                  <a:lnTo>
                    <a:pt x="2117" y="14783"/>
                  </a:lnTo>
                  <a:lnTo>
                    <a:pt x="3793" y="16999"/>
                  </a:lnTo>
                  <a:lnTo>
                    <a:pt x="5654" y="23695"/>
                  </a:lnTo>
                  <a:lnTo>
                    <a:pt x="8819" y="36389"/>
                  </a:lnTo>
                  <a:lnTo>
                    <a:pt x="21916" y="71896"/>
                  </a:lnTo>
                  <a:lnTo>
                    <a:pt x="32608" y="100220"/>
                  </a:lnTo>
                  <a:lnTo>
                    <a:pt x="41149" y="130777"/>
                  </a:lnTo>
                  <a:lnTo>
                    <a:pt x="50138" y="147864"/>
                  </a:lnTo>
                  <a:lnTo>
                    <a:pt x="66683" y="176504"/>
                  </a:lnTo>
                  <a:lnTo>
                    <a:pt x="76906" y="212207"/>
                  </a:lnTo>
                  <a:lnTo>
                    <a:pt x="80201" y="222949"/>
                  </a:lnTo>
                  <a:lnTo>
                    <a:pt x="85240" y="240274"/>
                  </a:lnTo>
                  <a:lnTo>
                    <a:pt x="85725" y="2571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9"/>
            <p:cNvSpPr/>
            <p:nvPr/>
          </p:nvSpPr>
          <p:spPr>
            <a:xfrm>
              <a:off x="7729538" y="3843666"/>
              <a:ext cx="135732" cy="163935"/>
            </a:xfrm>
            <a:custGeom>
              <a:avLst/>
              <a:gdLst/>
              <a:ahLst/>
              <a:cxnLst/>
              <a:rect l="0" t="0" r="0" b="0"/>
              <a:pathLst>
                <a:path w="135732" h="163935">
                  <a:moveTo>
                    <a:pt x="0" y="106828"/>
                  </a:moveTo>
                  <a:lnTo>
                    <a:pt x="24142" y="106828"/>
                  </a:lnTo>
                  <a:lnTo>
                    <a:pt x="28721" y="104711"/>
                  </a:lnTo>
                  <a:lnTo>
                    <a:pt x="31053" y="103036"/>
                  </a:lnTo>
                  <a:lnTo>
                    <a:pt x="51403" y="96186"/>
                  </a:lnTo>
                  <a:lnTo>
                    <a:pt x="54595" y="92044"/>
                  </a:lnTo>
                  <a:lnTo>
                    <a:pt x="56808" y="87557"/>
                  </a:lnTo>
                  <a:lnTo>
                    <a:pt x="60438" y="82917"/>
                  </a:lnTo>
                  <a:lnTo>
                    <a:pt x="91521" y="58145"/>
                  </a:lnTo>
                  <a:lnTo>
                    <a:pt x="92270" y="55293"/>
                  </a:lnTo>
                  <a:lnTo>
                    <a:pt x="92469" y="53421"/>
                  </a:lnTo>
                  <a:lnTo>
                    <a:pt x="94808" y="49225"/>
                  </a:lnTo>
                  <a:lnTo>
                    <a:pt x="97699" y="44714"/>
                  </a:lnTo>
                  <a:lnTo>
                    <a:pt x="99327" y="37712"/>
                  </a:lnTo>
                  <a:lnTo>
                    <a:pt x="99708" y="32982"/>
                  </a:lnTo>
                  <a:lnTo>
                    <a:pt x="97760" y="28234"/>
                  </a:lnTo>
                  <a:lnTo>
                    <a:pt x="93835" y="22511"/>
                  </a:lnTo>
                  <a:lnTo>
                    <a:pt x="92265" y="15678"/>
                  </a:lnTo>
                  <a:lnTo>
                    <a:pt x="82234" y="3415"/>
                  </a:lnTo>
                  <a:lnTo>
                    <a:pt x="78088" y="1335"/>
                  </a:lnTo>
                  <a:lnTo>
                    <a:pt x="68959" y="0"/>
                  </a:lnTo>
                  <a:lnTo>
                    <a:pt x="64250" y="1934"/>
                  </a:lnTo>
                  <a:lnTo>
                    <a:pt x="47622" y="16473"/>
                  </a:lnTo>
                  <a:lnTo>
                    <a:pt x="26458" y="49869"/>
                  </a:lnTo>
                  <a:lnTo>
                    <a:pt x="12899" y="68766"/>
                  </a:lnTo>
                  <a:lnTo>
                    <a:pt x="2571" y="95586"/>
                  </a:lnTo>
                  <a:lnTo>
                    <a:pt x="338" y="118822"/>
                  </a:lnTo>
                  <a:lnTo>
                    <a:pt x="6181" y="143524"/>
                  </a:lnTo>
                  <a:lnTo>
                    <a:pt x="8832" y="149067"/>
                  </a:lnTo>
                  <a:lnTo>
                    <a:pt x="10650" y="151656"/>
                  </a:lnTo>
                  <a:lnTo>
                    <a:pt x="14787" y="154533"/>
                  </a:lnTo>
                  <a:lnTo>
                    <a:pt x="19272" y="156605"/>
                  </a:lnTo>
                  <a:lnTo>
                    <a:pt x="23911" y="160172"/>
                  </a:lnTo>
                  <a:lnTo>
                    <a:pt x="30735" y="162286"/>
                  </a:lnTo>
                  <a:lnTo>
                    <a:pt x="65839" y="163934"/>
                  </a:lnTo>
                  <a:lnTo>
                    <a:pt x="74505" y="163165"/>
                  </a:lnTo>
                  <a:lnTo>
                    <a:pt x="97544" y="157494"/>
                  </a:lnTo>
                  <a:lnTo>
                    <a:pt x="109423" y="156236"/>
                  </a:lnTo>
                  <a:lnTo>
                    <a:pt x="127079" y="149992"/>
                  </a:lnTo>
                  <a:lnTo>
                    <a:pt x="135731" y="1496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SMARTInkShape-20"/>
          <p:cNvSpPr/>
          <p:nvPr/>
        </p:nvSpPr>
        <p:spPr>
          <a:xfrm>
            <a:off x="6129338" y="2857500"/>
            <a:ext cx="135731" cy="78580"/>
          </a:xfrm>
          <a:custGeom>
            <a:avLst/>
            <a:gdLst/>
            <a:ahLst/>
            <a:cxnLst/>
            <a:rect l="0" t="0" r="0" b="0"/>
            <a:pathLst>
              <a:path w="135731" h="78580">
                <a:moveTo>
                  <a:pt x="0" y="64294"/>
                </a:moveTo>
                <a:lnTo>
                  <a:pt x="0" y="78579"/>
                </a:lnTo>
                <a:lnTo>
                  <a:pt x="0" y="47529"/>
                </a:lnTo>
                <a:lnTo>
                  <a:pt x="2116" y="42820"/>
                </a:lnTo>
                <a:lnTo>
                  <a:pt x="4909" y="38081"/>
                </a:lnTo>
                <a:lnTo>
                  <a:pt x="7275" y="30951"/>
                </a:lnTo>
                <a:lnTo>
                  <a:pt x="17760" y="18057"/>
                </a:lnTo>
                <a:lnTo>
                  <a:pt x="21916" y="15963"/>
                </a:lnTo>
                <a:lnTo>
                  <a:pt x="24135" y="15404"/>
                </a:lnTo>
                <a:lnTo>
                  <a:pt x="25615" y="14238"/>
                </a:lnTo>
                <a:lnTo>
                  <a:pt x="27259" y="10826"/>
                </a:lnTo>
                <a:lnTo>
                  <a:pt x="28492" y="9599"/>
                </a:lnTo>
                <a:lnTo>
                  <a:pt x="31977" y="8235"/>
                </a:lnTo>
                <a:lnTo>
                  <a:pt x="45333" y="7239"/>
                </a:lnTo>
                <a:lnTo>
                  <a:pt x="46891" y="8001"/>
                </a:lnTo>
                <a:lnTo>
                  <a:pt x="47929" y="9303"/>
                </a:lnTo>
                <a:lnTo>
                  <a:pt x="48621" y="10964"/>
                </a:lnTo>
                <a:lnTo>
                  <a:pt x="49877" y="12072"/>
                </a:lnTo>
                <a:lnTo>
                  <a:pt x="57595" y="15967"/>
                </a:lnTo>
                <a:lnTo>
                  <a:pt x="62110" y="19003"/>
                </a:lnTo>
                <a:lnTo>
                  <a:pt x="69115" y="21505"/>
                </a:lnTo>
                <a:lnTo>
                  <a:pt x="85728" y="33746"/>
                </a:lnTo>
                <a:lnTo>
                  <a:pt x="88108" y="34403"/>
                </a:lnTo>
                <a:lnTo>
                  <a:pt x="89695" y="35636"/>
                </a:lnTo>
                <a:lnTo>
                  <a:pt x="92722" y="40368"/>
                </a:lnTo>
                <a:lnTo>
                  <a:pt x="102688" y="46326"/>
                </a:lnTo>
                <a:lnTo>
                  <a:pt x="104971" y="46759"/>
                </a:lnTo>
                <a:lnTo>
                  <a:pt x="107287" y="46254"/>
                </a:lnTo>
                <a:lnTo>
                  <a:pt x="111976" y="44370"/>
                </a:lnTo>
                <a:lnTo>
                  <a:pt x="123833" y="43061"/>
                </a:lnTo>
                <a:lnTo>
                  <a:pt x="125417" y="42201"/>
                </a:lnTo>
                <a:lnTo>
                  <a:pt x="126474" y="40834"/>
                </a:lnTo>
                <a:lnTo>
                  <a:pt x="127179" y="39129"/>
                </a:lnTo>
                <a:lnTo>
                  <a:pt x="128442" y="37992"/>
                </a:lnTo>
                <a:lnTo>
                  <a:pt x="134614" y="36018"/>
                </a:lnTo>
                <a:lnTo>
                  <a:pt x="135234" y="33735"/>
                </a:lnTo>
                <a:lnTo>
                  <a:pt x="135730" y="8258"/>
                </a:lnTo>
                <a:lnTo>
                  <a:pt x="134937" y="7886"/>
                </a:lnTo>
                <a:lnTo>
                  <a:pt x="131939" y="7474"/>
                </a:lnTo>
                <a:lnTo>
                  <a:pt x="130821" y="6570"/>
                </a:lnTo>
                <a:lnTo>
                  <a:pt x="128674" y="303"/>
                </a:lnTo>
                <a:lnTo>
                  <a:pt x="12144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1"/>
          <p:cNvSpPr/>
          <p:nvPr/>
        </p:nvSpPr>
        <p:spPr>
          <a:xfrm>
            <a:off x="6129425" y="2893219"/>
            <a:ext cx="157076" cy="92870"/>
          </a:xfrm>
          <a:custGeom>
            <a:avLst/>
            <a:gdLst/>
            <a:ahLst/>
            <a:cxnLst/>
            <a:rect l="0" t="0" r="0" b="0"/>
            <a:pathLst>
              <a:path w="157076" h="92870">
                <a:moveTo>
                  <a:pt x="7056" y="92869"/>
                </a:moveTo>
                <a:lnTo>
                  <a:pt x="905" y="92869"/>
                </a:lnTo>
                <a:lnTo>
                  <a:pt x="574" y="92075"/>
                </a:lnTo>
                <a:lnTo>
                  <a:pt x="0" y="86718"/>
                </a:lnTo>
                <a:lnTo>
                  <a:pt x="764" y="86387"/>
                </a:lnTo>
                <a:lnTo>
                  <a:pt x="6071" y="85812"/>
                </a:lnTo>
                <a:lnTo>
                  <a:pt x="6618" y="83647"/>
                </a:lnTo>
                <a:lnTo>
                  <a:pt x="6969" y="79582"/>
                </a:lnTo>
                <a:lnTo>
                  <a:pt x="9134" y="79026"/>
                </a:lnTo>
                <a:lnTo>
                  <a:pt x="10823" y="78877"/>
                </a:lnTo>
                <a:lnTo>
                  <a:pt x="11949" y="77985"/>
                </a:lnTo>
                <a:lnTo>
                  <a:pt x="13904" y="72456"/>
                </a:lnTo>
                <a:lnTo>
                  <a:pt x="14192" y="54671"/>
                </a:lnTo>
                <a:lnTo>
                  <a:pt x="16313" y="49963"/>
                </a:lnTo>
                <a:lnTo>
                  <a:pt x="19108" y="45224"/>
                </a:lnTo>
                <a:lnTo>
                  <a:pt x="21050" y="37127"/>
                </a:lnTo>
                <a:lnTo>
                  <a:pt x="55389" y="1674"/>
                </a:lnTo>
                <a:lnTo>
                  <a:pt x="55947" y="1116"/>
                </a:lnTo>
                <a:lnTo>
                  <a:pt x="60524" y="331"/>
                </a:lnTo>
                <a:lnTo>
                  <a:pt x="61752" y="1014"/>
                </a:lnTo>
                <a:lnTo>
                  <a:pt x="62570" y="2263"/>
                </a:lnTo>
                <a:lnTo>
                  <a:pt x="63116" y="3890"/>
                </a:lnTo>
                <a:lnTo>
                  <a:pt x="64273" y="4974"/>
                </a:lnTo>
                <a:lnTo>
                  <a:pt x="67675" y="6180"/>
                </a:lnTo>
                <a:lnTo>
                  <a:pt x="68900" y="7295"/>
                </a:lnTo>
                <a:lnTo>
                  <a:pt x="70261" y="10650"/>
                </a:lnTo>
                <a:lnTo>
                  <a:pt x="71028" y="17002"/>
                </a:lnTo>
                <a:lnTo>
                  <a:pt x="71929" y="18478"/>
                </a:lnTo>
                <a:lnTo>
                  <a:pt x="73323" y="19463"/>
                </a:lnTo>
                <a:lnTo>
                  <a:pt x="76990" y="21350"/>
                </a:lnTo>
                <a:lnTo>
                  <a:pt x="81265" y="24835"/>
                </a:lnTo>
                <a:lnTo>
                  <a:pt x="83694" y="29029"/>
                </a:lnTo>
                <a:lnTo>
                  <a:pt x="84341" y="31259"/>
                </a:lnTo>
                <a:lnTo>
                  <a:pt x="85568" y="32745"/>
                </a:lnTo>
                <a:lnTo>
                  <a:pt x="89046" y="34397"/>
                </a:lnTo>
                <a:lnTo>
                  <a:pt x="90291" y="35631"/>
                </a:lnTo>
                <a:lnTo>
                  <a:pt x="91674" y="39119"/>
                </a:lnTo>
                <a:lnTo>
                  <a:pt x="92837" y="40367"/>
                </a:lnTo>
                <a:lnTo>
                  <a:pt x="107212" y="48370"/>
                </a:lnTo>
                <a:lnTo>
                  <a:pt x="109545" y="48916"/>
                </a:lnTo>
                <a:lnTo>
                  <a:pt x="111895" y="48486"/>
                </a:lnTo>
                <a:lnTo>
                  <a:pt x="121369" y="44208"/>
                </a:lnTo>
                <a:lnTo>
                  <a:pt x="123746" y="43759"/>
                </a:lnTo>
                <a:lnTo>
                  <a:pt x="142788" y="34078"/>
                </a:lnTo>
                <a:lnTo>
                  <a:pt x="148520" y="29662"/>
                </a:lnTo>
                <a:lnTo>
                  <a:pt x="149305" y="26942"/>
                </a:lnTo>
                <a:lnTo>
                  <a:pt x="149513" y="25105"/>
                </a:lnTo>
                <a:lnTo>
                  <a:pt x="151863" y="20947"/>
                </a:lnTo>
                <a:lnTo>
                  <a:pt x="154758" y="16453"/>
                </a:lnTo>
                <a:lnTo>
                  <a:pt x="156770" y="8526"/>
                </a:lnTo>
                <a:lnTo>
                  <a:pt x="1570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SMARTInkShape-Group11"/>
          <p:cNvGrpSpPr/>
          <p:nvPr/>
        </p:nvGrpSpPr>
        <p:grpSpPr>
          <a:xfrm>
            <a:off x="3600450" y="3886200"/>
            <a:ext cx="1100139" cy="557214"/>
            <a:chOff x="3600450" y="3886200"/>
            <a:chExt cx="1100139" cy="557214"/>
          </a:xfrm>
        </p:grpSpPr>
        <p:sp>
          <p:nvSpPr>
            <p:cNvPr id="29" name="SMARTInkShape-22"/>
            <p:cNvSpPr/>
            <p:nvPr/>
          </p:nvSpPr>
          <p:spPr>
            <a:xfrm>
              <a:off x="4579144" y="4364831"/>
              <a:ext cx="121445" cy="78583"/>
            </a:xfrm>
            <a:custGeom>
              <a:avLst/>
              <a:gdLst/>
              <a:ahLst/>
              <a:cxnLst/>
              <a:rect l="0" t="0" r="0" b="0"/>
              <a:pathLst>
                <a:path w="121445" h="78583">
                  <a:moveTo>
                    <a:pt x="121444" y="78582"/>
                  </a:moveTo>
                  <a:lnTo>
                    <a:pt x="117651" y="78582"/>
                  </a:lnTo>
                  <a:lnTo>
                    <a:pt x="116534" y="77788"/>
                  </a:lnTo>
                  <a:lnTo>
                    <a:pt x="115789" y="76465"/>
                  </a:lnTo>
                  <a:lnTo>
                    <a:pt x="114594" y="72431"/>
                  </a:lnTo>
                  <a:lnTo>
                    <a:pt x="112314" y="71879"/>
                  </a:lnTo>
                  <a:lnTo>
                    <a:pt x="110595" y="71732"/>
                  </a:lnTo>
                  <a:lnTo>
                    <a:pt x="109448" y="70840"/>
                  </a:lnTo>
                  <a:lnTo>
                    <a:pt x="107458" y="65313"/>
                  </a:lnTo>
                  <a:lnTo>
                    <a:pt x="105174" y="64747"/>
                  </a:lnTo>
                  <a:lnTo>
                    <a:pt x="103453" y="64596"/>
                  </a:lnTo>
                  <a:lnTo>
                    <a:pt x="99425" y="62312"/>
                  </a:lnTo>
                  <a:lnTo>
                    <a:pt x="64384" y="35676"/>
                  </a:lnTo>
                  <a:lnTo>
                    <a:pt x="59571" y="31731"/>
                  </a:lnTo>
                  <a:lnTo>
                    <a:pt x="50014" y="27082"/>
                  </a:lnTo>
                  <a:lnTo>
                    <a:pt x="38101" y="17266"/>
                  </a:lnTo>
                  <a:lnTo>
                    <a:pt x="28576" y="12760"/>
                  </a:lnTo>
                  <a:lnTo>
                    <a:pt x="23813" y="9640"/>
                  </a:lnTo>
                  <a:lnTo>
                    <a:pt x="16669" y="7090"/>
                  </a:lnTo>
                  <a:lnTo>
                    <a:pt x="8555" y="109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3"/>
            <p:cNvSpPr/>
            <p:nvPr/>
          </p:nvSpPr>
          <p:spPr>
            <a:xfrm>
              <a:off x="4350544" y="4264819"/>
              <a:ext cx="78582" cy="42863"/>
            </a:xfrm>
            <a:custGeom>
              <a:avLst/>
              <a:gdLst/>
              <a:ahLst/>
              <a:cxnLst/>
              <a:rect l="0" t="0" r="0" b="0"/>
              <a:pathLst>
                <a:path w="78582" h="42863">
                  <a:moveTo>
                    <a:pt x="78581" y="42862"/>
                  </a:moveTo>
                  <a:lnTo>
                    <a:pt x="71463" y="42862"/>
                  </a:lnTo>
                  <a:lnTo>
                    <a:pt x="71445" y="39070"/>
                  </a:lnTo>
                  <a:lnTo>
                    <a:pt x="70649" y="37953"/>
                  </a:lnTo>
                  <a:lnTo>
                    <a:pt x="69324" y="37208"/>
                  </a:lnTo>
                  <a:lnTo>
                    <a:pt x="64163" y="35915"/>
                  </a:lnTo>
                  <a:lnTo>
                    <a:pt x="60796" y="35806"/>
                  </a:lnTo>
                  <a:lnTo>
                    <a:pt x="59581" y="34983"/>
                  </a:lnTo>
                  <a:lnTo>
                    <a:pt x="58770" y="33641"/>
                  </a:lnTo>
                  <a:lnTo>
                    <a:pt x="58230" y="31952"/>
                  </a:lnTo>
                  <a:lnTo>
                    <a:pt x="57076" y="30827"/>
                  </a:lnTo>
                  <a:lnTo>
                    <a:pt x="49521" y="26903"/>
                  </a:lnTo>
                  <a:lnTo>
                    <a:pt x="45028" y="23863"/>
                  </a:lnTo>
                  <a:lnTo>
                    <a:pt x="40385" y="22512"/>
                  </a:lnTo>
                  <a:lnTo>
                    <a:pt x="38830" y="21358"/>
                  </a:lnTo>
                  <a:lnTo>
                    <a:pt x="37792" y="19795"/>
                  </a:lnTo>
                  <a:lnTo>
                    <a:pt x="37101" y="17959"/>
                  </a:lnTo>
                  <a:lnTo>
                    <a:pt x="35847" y="16735"/>
                  </a:lnTo>
                  <a:lnTo>
                    <a:pt x="28130" y="12654"/>
                  </a:lnTo>
                  <a:lnTo>
                    <a:pt x="15989" y="2449"/>
                  </a:lnTo>
                  <a:lnTo>
                    <a:pt x="7535" y="9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4"/>
            <p:cNvSpPr/>
            <p:nvPr/>
          </p:nvSpPr>
          <p:spPr>
            <a:xfrm>
              <a:off x="4143375" y="4150519"/>
              <a:ext cx="57151" cy="28576"/>
            </a:xfrm>
            <a:custGeom>
              <a:avLst/>
              <a:gdLst/>
              <a:ahLst/>
              <a:cxnLst/>
              <a:rect l="0" t="0" r="0" b="0"/>
              <a:pathLst>
                <a:path w="57151" h="28576">
                  <a:moveTo>
                    <a:pt x="57150" y="28575"/>
                  </a:moveTo>
                  <a:lnTo>
                    <a:pt x="53358" y="28575"/>
                  </a:lnTo>
                  <a:lnTo>
                    <a:pt x="52241" y="27781"/>
                  </a:lnTo>
                  <a:lnTo>
                    <a:pt x="51496" y="26458"/>
                  </a:lnTo>
                  <a:lnTo>
                    <a:pt x="50999" y="24783"/>
                  </a:lnTo>
                  <a:lnTo>
                    <a:pt x="49874" y="23665"/>
                  </a:lnTo>
                  <a:lnTo>
                    <a:pt x="46508" y="22424"/>
                  </a:lnTo>
                  <a:lnTo>
                    <a:pt x="36108" y="21457"/>
                  </a:lnTo>
                  <a:lnTo>
                    <a:pt x="29602" y="15283"/>
                  </a:lnTo>
                  <a:lnTo>
                    <a:pt x="23075" y="13690"/>
                  </a:lnTo>
                  <a:lnTo>
                    <a:pt x="15601" y="8162"/>
                  </a:lnTo>
                  <a:lnTo>
                    <a:pt x="8252" y="7233"/>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5"/>
            <p:cNvSpPr/>
            <p:nvPr/>
          </p:nvSpPr>
          <p:spPr>
            <a:xfrm>
              <a:off x="3964781" y="4079081"/>
              <a:ext cx="50008" cy="21433"/>
            </a:xfrm>
            <a:custGeom>
              <a:avLst/>
              <a:gdLst/>
              <a:ahLst/>
              <a:cxnLst/>
              <a:rect l="0" t="0" r="0" b="0"/>
              <a:pathLst>
                <a:path w="50008" h="21433">
                  <a:moveTo>
                    <a:pt x="50007" y="21432"/>
                  </a:moveTo>
                  <a:lnTo>
                    <a:pt x="46214" y="21432"/>
                  </a:lnTo>
                  <a:lnTo>
                    <a:pt x="45097" y="20638"/>
                  </a:lnTo>
                  <a:lnTo>
                    <a:pt x="44352" y="19315"/>
                  </a:lnTo>
                  <a:lnTo>
                    <a:pt x="43157" y="15281"/>
                  </a:lnTo>
                  <a:lnTo>
                    <a:pt x="40877" y="14729"/>
                  </a:lnTo>
                  <a:lnTo>
                    <a:pt x="32016" y="14296"/>
                  </a:lnTo>
                  <a:lnTo>
                    <a:pt x="30869" y="13499"/>
                  </a:lnTo>
                  <a:lnTo>
                    <a:pt x="30105" y="12175"/>
                  </a:lnTo>
                  <a:lnTo>
                    <a:pt x="28878" y="8138"/>
                  </a:lnTo>
                  <a:lnTo>
                    <a:pt x="26593" y="7586"/>
                  </a:lnTo>
                  <a:lnTo>
                    <a:pt x="18659" y="7232"/>
                  </a:lnTo>
                  <a:lnTo>
                    <a:pt x="17202" y="6408"/>
                  </a:lnTo>
                  <a:lnTo>
                    <a:pt x="16230" y="5066"/>
                  </a:lnTo>
                  <a:lnTo>
                    <a:pt x="15583" y="3378"/>
                  </a:lnTo>
                  <a:lnTo>
                    <a:pt x="14358" y="2252"/>
                  </a:lnTo>
                  <a:lnTo>
                    <a:pt x="8251" y="297"/>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6"/>
            <p:cNvSpPr/>
            <p:nvPr/>
          </p:nvSpPr>
          <p:spPr>
            <a:xfrm>
              <a:off x="3764756" y="3979069"/>
              <a:ext cx="50008" cy="35720"/>
            </a:xfrm>
            <a:custGeom>
              <a:avLst/>
              <a:gdLst/>
              <a:ahLst/>
              <a:cxnLst/>
              <a:rect l="0" t="0" r="0" b="0"/>
              <a:pathLst>
                <a:path w="50008" h="35720">
                  <a:moveTo>
                    <a:pt x="50007" y="35719"/>
                  </a:moveTo>
                  <a:lnTo>
                    <a:pt x="50007" y="31926"/>
                  </a:lnTo>
                  <a:lnTo>
                    <a:pt x="49213" y="30809"/>
                  </a:lnTo>
                  <a:lnTo>
                    <a:pt x="47890" y="30064"/>
                  </a:lnTo>
                  <a:lnTo>
                    <a:pt x="43157" y="28662"/>
                  </a:lnTo>
                  <a:lnTo>
                    <a:pt x="39158" y="28601"/>
                  </a:lnTo>
                  <a:lnTo>
                    <a:pt x="38011" y="27798"/>
                  </a:lnTo>
                  <a:lnTo>
                    <a:pt x="37248" y="26469"/>
                  </a:lnTo>
                  <a:lnTo>
                    <a:pt x="36021" y="22426"/>
                  </a:lnTo>
                  <a:lnTo>
                    <a:pt x="33737" y="21873"/>
                  </a:lnTo>
                  <a:lnTo>
                    <a:pt x="29595" y="21519"/>
                  </a:lnTo>
                  <a:lnTo>
                    <a:pt x="15792" y="9436"/>
                  </a:lnTo>
                  <a:lnTo>
                    <a:pt x="11517" y="8163"/>
                  </a:lnTo>
                  <a:lnTo>
                    <a:pt x="10059" y="7029"/>
                  </a:lnTo>
                  <a:lnTo>
                    <a:pt x="8440" y="3653"/>
                  </a:lnTo>
                  <a:lnTo>
                    <a:pt x="7214" y="243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7"/>
            <p:cNvSpPr/>
            <p:nvPr/>
          </p:nvSpPr>
          <p:spPr>
            <a:xfrm>
              <a:off x="3600450" y="3886200"/>
              <a:ext cx="71439" cy="28576"/>
            </a:xfrm>
            <a:custGeom>
              <a:avLst/>
              <a:gdLst/>
              <a:ahLst/>
              <a:cxnLst/>
              <a:rect l="0" t="0" r="0" b="0"/>
              <a:pathLst>
                <a:path w="71439" h="28576">
                  <a:moveTo>
                    <a:pt x="71438" y="28575"/>
                  </a:moveTo>
                  <a:lnTo>
                    <a:pt x="60527" y="28575"/>
                  </a:lnTo>
                  <a:lnTo>
                    <a:pt x="59402" y="27781"/>
                  </a:lnTo>
                  <a:lnTo>
                    <a:pt x="58651" y="26458"/>
                  </a:lnTo>
                  <a:lnTo>
                    <a:pt x="58151" y="24783"/>
                  </a:lnTo>
                  <a:lnTo>
                    <a:pt x="57024" y="23666"/>
                  </a:lnTo>
                  <a:lnTo>
                    <a:pt x="53654" y="22424"/>
                  </a:lnTo>
                  <a:lnTo>
                    <a:pt x="44176" y="21518"/>
                  </a:lnTo>
                  <a:lnTo>
                    <a:pt x="37419" y="16539"/>
                  </a:lnTo>
                  <a:lnTo>
                    <a:pt x="33035" y="15288"/>
                  </a:lnTo>
                  <a:lnTo>
                    <a:pt x="31548" y="14161"/>
                  </a:lnTo>
                  <a:lnTo>
                    <a:pt x="28662" y="9575"/>
                  </a:lnTo>
                  <a:lnTo>
                    <a:pt x="25174" y="8224"/>
                  </a:lnTo>
                  <a:lnTo>
                    <a:pt x="11817" y="7238"/>
                  </a:lnTo>
                  <a:lnTo>
                    <a:pt x="10259" y="6413"/>
                  </a:lnTo>
                  <a:lnTo>
                    <a:pt x="9221" y="5069"/>
                  </a:lnTo>
                  <a:lnTo>
                    <a:pt x="8529" y="3380"/>
                  </a:lnTo>
                  <a:lnTo>
                    <a:pt x="7273" y="2253"/>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12"/>
          <p:cNvGrpSpPr/>
          <p:nvPr/>
        </p:nvGrpSpPr>
        <p:grpSpPr>
          <a:xfrm>
            <a:off x="2436019" y="3278981"/>
            <a:ext cx="1071563" cy="535783"/>
            <a:chOff x="2436019" y="3278981"/>
            <a:chExt cx="1071563" cy="535783"/>
          </a:xfrm>
        </p:grpSpPr>
        <p:sp>
          <p:nvSpPr>
            <p:cNvPr id="36" name="SMARTInkShape-28"/>
            <p:cNvSpPr/>
            <p:nvPr/>
          </p:nvSpPr>
          <p:spPr>
            <a:xfrm>
              <a:off x="3450431" y="3779044"/>
              <a:ext cx="57151" cy="35720"/>
            </a:xfrm>
            <a:custGeom>
              <a:avLst/>
              <a:gdLst/>
              <a:ahLst/>
              <a:cxnLst/>
              <a:rect l="0" t="0" r="0" b="0"/>
              <a:pathLst>
                <a:path w="57151" h="35720">
                  <a:moveTo>
                    <a:pt x="57150" y="35719"/>
                  </a:moveTo>
                  <a:lnTo>
                    <a:pt x="50999" y="29568"/>
                  </a:lnTo>
                  <a:lnTo>
                    <a:pt x="46508" y="28869"/>
                  </a:lnTo>
                  <a:lnTo>
                    <a:pt x="45293" y="27977"/>
                  </a:lnTo>
                  <a:lnTo>
                    <a:pt x="43943" y="24870"/>
                  </a:lnTo>
                  <a:lnTo>
                    <a:pt x="42789" y="23723"/>
                  </a:lnTo>
                  <a:lnTo>
                    <a:pt x="39390" y="22450"/>
                  </a:lnTo>
                  <a:lnTo>
                    <a:pt x="30741" y="20839"/>
                  </a:lnTo>
                  <a:lnTo>
                    <a:pt x="19929" y="12624"/>
                  </a:lnTo>
                  <a:lnTo>
                    <a:pt x="15402" y="8226"/>
                  </a:lnTo>
                  <a:lnTo>
                    <a:pt x="10826" y="7464"/>
                  </a:lnTo>
                  <a:lnTo>
                    <a:pt x="9599" y="6564"/>
                  </a:lnTo>
                  <a:lnTo>
                    <a:pt x="8235" y="3446"/>
                  </a:lnTo>
                  <a:lnTo>
                    <a:pt x="7078" y="2297"/>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9"/>
            <p:cNvSpPr/>
            <p:nvPr/>
          </p:nvSpPr>
          <p:spPr>
            <a:xfrm>
              <a:off x="3250406" y="3650456"/>
              <a:ext cx="114301" cy="57151"/>
            </a:xfrm>
            <a:custGeom>
              <a:avLst/>
              <a:gdLst/>
              <a:ahLst/>
              <a:cxnLst/>
              <a:rect l="0" t="0" r="0" b="0"/>
              <a:pathLst>
                <a:path w="114301" h="57151">
                  <a:moveTo>
                    <a:pt x="114300" y="57150"/>
                  </a:moveTo>
                  <a:lnTo>
                    <a:pt x="114300" y="50999"/>
                  </a:lnTo>
                  <a:lnTo>
                    <a:pt x="113507" y="50668"/>
                  </a:lnTo>
                  <a:lnTo>
                    <a:pt x="108149" y="50094"/>
                  </a:lnTo>
                  <a:lnTo>
                    <a:pt x="92748" y="39367"/>
                  </a:lnTo>
                  <a:lnTo>
                    <a:pt x="78879" y="34083"/>
                  </a:lnTo>
                  <a:lnTo>
                    <a:pt x="73951" y="31023"/>
                  </a:lnTo>
                  <a:lnTo>
                    <a:pt x="66714" y="28507"/>
                  </a:lnTo>
                  <a:lnTo>
                    <a:pt x="58749" y="23881"/>
                  </a:lnTo>
                  <a:lnTo>
                    <a:pt x="47482" y="21363"/>
                  </a:lnTo>
                  <a:lnTo>
                    <a:pt x="36161" y="13804"/>
                  </a:lnTo>
                  <a:lnTo>
                    <a:pt x="33632" y="11584"/>
                  </a:lnTo>
                  <a:lnTo>
                    <a:pt x="26589" y="9118"/>
                  </a:lnTo>
                  <a:lnTo>
                    <a:pt x="22489" y="8459"/>
                  </a:lnTo>
                  <a:lnTo>
                    <a:pt x="19755" y="7227"/>
                  </a:lnTo>
                  <a:lnTo>
                    <a:pt x="17932" y="5612"/>
                  </a:lnTo>
                  <a:lnTo>
                    <a:pt x="16717" y="3741"/>
                  </a:lnTo>
                  <a:lnTo>
                    <a:pt x="15114" y="2494"/>
                  </a:lnTo>
                  <a:lnTo>
                    <a:pt x="11215" y="1109"/>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0"/>
            <p:cNvSpPr/>
            <p:nvPr/>
          </p:nvSpPr>
          <p:spPr>
            <a:xfrm>
              <a:off x="3064669" y="3521869"/>
              <a:ext cx="78582" cy="50007"/>
            </a:xfrm>
            <a:custGeom>
              <a:avLst/>
              <a:gdLst/>
              <a:ahLst/>
              <a:cxnLst/>
              <a:rect l="0" t="0" r="0" b="0"/>
              <a:pathLst>
                <a:path w="78582" h="50007">
                  <a:moveTo>
                    <a:pt x="78581" y="50006"/>
                  </a:moveTo>
                  <a:lnTo>
                    <a:pt x="78581" y="43855"/>
                  </a:lnTo>
                  <a:lnTo>
                    <a:pt x="77787" y="43524"/>
                  </a:lnTo>
                  <a:lnTo>
                    <a:pt x="74789" y="43156"/>
                  </a:lnTo>
                  <a:lnTo>
                    <a:pt x="70810" y="40876"/>
                  </a:lnTo>
                  <a:lnTo>
                    <a:pt x="59448" y="31488"/>
                  </a:lnTo>
                  <a:lnTo>
                    <a:pt x="49990" y="27034"/>
                  </a:lnTo>
                  <a:lnTo>
                    <a:pt x="37437" y="16740"/>
                  </a:lnTo>
                  <a:lnTo>
                    <a:pt x="30760" y="14220"/>
                  </a:lnTo>
                  <a:lnTo>
                    <a:pt x="23754" y="9593"/>
                  </a:lnTo>
                  <a:lnTo>
                    <a:pt x="15691" y="7466"/>
                  </a:lnTo>
                  <a:lnTo>
                    <a:pt x="8260" y="1021"/>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1"/>
            <p:cNvSpPr/>
            <p:nvPr/>
          </p:nvSpPr>
          <p:spPr>
            <a:xfrm>
              <a:off x="2836069" y="3436144"/>
              <a:ext cx="99719" cy="42863"/>
            </a:xfrm>
            <a:custGeom>
              <a:avLst/>
              <a:gdLst/>
              <a:ahLst/>
              <a:cxnLst/>
              <a:rect l="0" t="0" r="0" b="0"/>
              <a:pathLst>
                <a:path w="99719" h="42863">
                  <a:moveTo>
                    <a:pt x="92869" y="42862"/>
                  </a:moveTo>
                  <a:lnTo>
                    <a:pt x="99718" y="42862"/>
                  </a:lnTo>
                  <a:lnTo>
                    <a:pt x="89363" y="32220"/>
                  </a:lnTo>
                  <a:lnTo>
                    <a:pt x="85225" y="30195"/>
                  </a:lnTo>
                  <a:lnTo>
                    <a:pt x="60174" y="21362"/>
                  </a:lnTo>
                  <a:lnTo>
                    <a:pt x="51784" y="16736"/>
                  </a:lnTo>
                  <a:lnTo>
                    <a:pt x="40391" y="14219"/>
                  </a:lnTo>
                  <a:lnTo>
                    <a:pt x="30841" y="9593"/>
                  </a:lnTo>
                  <a:lnTo>
                    <a:pt x="19104" y="7075"/>
                  </a:lnTo>
                  <a:lnTo>
                    <a:pt x="7624" y="1633"/>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2"/>
            <p:cNvSpPr/>
            <p:nvPr/>
          </p:nvSpPr>
          <p:spPr>
            <a:xfrm>
              <a:off x="2571750" y="3321844"/>
              <a:ext cx="121445" cy="42863"/>
            </a:xfrm>
            <a:custGeom>
              <a:avLst/>
              <a:gdLst/>
              <a:ahLst/>
              <a:cxnLst/>
              <a:rect l="0" t="0" r="0" b="0"/>
              <a:pathLst>
                <a:path w="121445" h="42863">
                  <a:moveTo>
                    <a:pt x="121444" y="42862"/>
                  </a:moveTo>
                  <a:lnTo>
                    <a:pt x="115293" y="42862"/>
                  </a:lnTo>
                  <a:lnTo>
                    <a:pt x="114962" y="42069"/>
                  </a:lnTo>
                  <a:lnTo>
                    <a:pt x="114594" y="39070"/>
                  </a:lnTo>
                  <a:lnTo>
                    <a:pt x="113702" y="37953"/>
                  </a:lnTo>
                  <a:lnTo>
                    <a:pt x="99838" y="30195"/>
                  </a:lnTo>
                  <a:lnTo>
                    <a:pt x="97515" y="29655"/>
                  </a:lnTo>
                  <a:lnTo>
                    <a:pt x="87289" y="23879"/>
                  </a:lnTo>
                  <a:lnTo>
                    <a:pt x="54024" y="16585"/>
                  </a:lnTo>
                  <a:lnTo>
                    <a:pt x="41054" y="14174"/>
                  </a:lnTo>
                  <a:lnTo>
                    <a:pt x="29159" y="8767"/>
                  </a:lnTo>
                  <a:lnTo>
                    <a:pt x="16746" y="6564"/>
                  </a:lnTo>
                  <a:lnTo>
                    <a:pt x="7159" y="1531"/>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3"/>
            <p:cNvSpPr/>
            <p:nvPr/>
          </p:nvSpPr>
          <p:spPr>
            <a:xfrm>
              <a:off x="2436019" y="3278981"/>
              <a:ext cx="71438" cy="21433"/>
            </a:xfrm>
            <a:custGeom>
              <a:avLst/>
              <a:gdLst/>
              <a:ahLst/>
              <a:cxnLst/>
              <a:rect l="0" t="0" r="0" b="0"/>
              <a:pathLst>
                <a:path w="71438" h="21433">
                  <a:moveTo>
                    <a:pt x="71437" y="21432"/>
                  </a:moveTo>
                  <a:lnTo>
                    <a:pt x="65286" y="21432"/>
                  </a:lnTo>
                  <a:lnTo>
                    <a:pt x="60795" y="17639"/>
                  </a:lnTo>
                  <a:lnTo>
                    <a:pt x="54537" y="15777"/>
                  </a:lnTo>
                  <a:lnTo>
                    <a:pt x="47257" y="14156"/>
                  </a:lnTo>
                  <a:lnTo>
                    <a:pt x="36116" y="8764"/>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Dark Side of the Moon  - HOT Questions</a:t>
            </a:r>
            <a:endParaRPr lang="en-US" dirty="0">
              <a:solidFill>
                <a:srgbClr val="FFFF00"/>
              </a:solidFill>
            </a:endParaRPr>
          </a:p>
        </p:txBody>
      </p:sp>
      <p:sp>
        <p:nvSpPr>
          <p:cNvPr id="3" name="Content Placeholder 2"/>
          <p:cNvSpPr>
            <a:spLocks noGrp="1"/>
          </p:cNvSpPr>
          <p:nvPr>
            <p:ph idx="1"/>
          </p:nvPr>
        </p:nvSpPr>
        <p:spPr>
          <a:xfrm>
            <a:off x="533400" y="1447800"/>
            <a:ext cx="8610600" cy="4800600"/>
          </a:xfrm>
        </p:spPr>
        <p:txBody>
          <a:bodyPr>
            <a:noAutofit/>
          </a:bodyPr>
          <a:lstStyle/>
          <a:p>
            <a:pPr>
              <a:lnSpc>
                <a:spcPct val="150000"/>
              </a:lnSpc>
            </a:pPr>
            <a:r>
              <a:rPr lang="en-US" sz="2400" dirty="0" smtClean="0"/>
              <a:t>Does the Moon spin on its axis?  </a:t>
            </a:r>
          </a:p>
          <a:p>
            <a:r>
              <a:rPr lang="en-US" sz="2400" dirty="0" smtClean="0"/>
              <a:t>Is there a dark side of the Moon, one that is always dark and never illuminated by the Sun? </a:t>
            </a:r>
          </a:p>
          <a:p>
            <a:pPr>
              <a:lnSpc>
                <a:spcPct val="170000"/>
              </a:lnSpc>
            </a:pPr>
            <a:r>
              <a:rPr lang="en-US" sz="2400" dirty="0" smtClean="0"/>
              <a:t>How long is a lunar day?  </a:t>
            </a:r>
          </a:p>
          <a:p>
            <a:r>
              <a:rPr lang="en-US" sz="2400" dirty="0" smtClean="0"/>
              <a:t>How long is a  ‘lunar year’-How long does it take to go around the Earth?</a:t>
            </a:r>
          </a:p>
          <a:p>
            <a:pPr>
              <a:lnSpc>
                <a:spcPct val="170000"/>
              </a:lnSpc>
            </a:pPr>
            <a:r>
              <a:rPr lang="en-US" sz="2400" dirty="0" smtClean="0"/>
              <a:t>Do people in Australia see the same side of the moon as we do?</a:t>
            </a:r>
          </a:p>
        </p:txBody>
      </p:sp>
      <p:grpSp>
        <p:nvGrpSpPr>
          <p:cNvPr id="7" name="SMARTInkShape-Group14"/>
          <p:cNvGrpSpPr/>
          <p:nvPr/>
        </p:nvGrpSpPr>
        <p:grpSpPr>
          <a:xfrm>
            <a:off x="5194499" y="1628775"/>
            <a:ext cx="620056" cy="349918"/>
            <a:chOff x="5194499" y="1628775"/>
            <a:chExt cx="620056" cy="349918"/>
          </a:xfrm>
        </p:grpSpPr>
        <p:sp>
          <p:nvSpPr>
            <p:cNvPr id="4" name="SMARTInkShape-34"/>
            <p:cNvSpPr/>
            <p:nvPr/>
          </p:nvSpPr>
          <p:spPr>
            <a:xfrm>
              <a:off x="5615435" y="1628775"/>
              <a:ext cx="199120" cy="200026"/>
            </a:xfrm>
            <a:custGeom>
              <a:avLst/>
              <a:gdLst/>
              <a:ahLst/>
              <a:cxnLst/>
              <a:rect l="0" t="0" r="0" b="0"/>
              <a:pathLst>
                <a:path w="199120" h="200026">
                  <a:moveTo>
                    <a:pt x="92421" y="0"/>
                  </a:moveTo>
                  <a:lnTo>
                    <a:pt x="81779" y="0"/>
                  </a:lnTo>
                  <a:lnTo>
                    <a:pt x="49330" y="14473"/>
                  </a:lnTo>
                  <a:lnTo>
                    <a:pt x="15510" y="35724"/>
                  </a:lnTo>
                  <a:lnTo>
                    <a:pt x="4644" y="45245"/>
                  </a:lnTo>
                  <a:lnTo>
                    <a:pt x="1816" y="50007"/>
                  </a:lnTo>
                  <a:lnTo>
                    <a:pt x="0" y="55739"/>
                  </a:lnTo>
                  <a:lnTo>
                    <a:pt x="1868" y="58640"/>
                  </a:lnTo>
                  <a:lnTo>
                    <a:pt x="12558" y="69252"/>
                  </a:lnTo>
                  <a:lnTo>
                    <a:pt x="24396" y="75464"/>
                  </a:lnTo>
                  <a:lnTo>
                    <a:pt x="57734" y="84011"/>
                  </a:lnTo>
                  <a:lnTo>
                    <a:pt x="92557" y="95338"/>
                  </a:lnTo>
                  <a:lnTo>
                    <a:pt x="125932" y="105586"/>
                  </a:lnTo>
                  <a:lnTo>
                    <a:pt x="159776" y="122834"/>
                  </a:lnTo>
                  <a:lnTo>
                    <a:pt x="179398" y="133948"/>
                  </a:lnTo>
                  <a:lnTo>
                    <a:pt x="196095" y="154102"/>
                  </a:lnTo>
                  <a:lnTo>
                    <a:pt x="199119" y="162806"/>
                  </a:lnTo>
                  <a:lnTo>
                    <a:pt x="197257" y="165756"/>
                  </a:lnTo>
                  <a:lnTo>
                    <a:pt x="186572" y="176403"/>
                  </a:lnTo>
                  <a:lnTo>
                    <a:pt x="174734" y="182619"/>
                  </a:lnTo>
                  <a:lnTo>
                    <a:pt x="140251" y="191209"/>
                  </a:lnTo>
                  <a:lnTo>
                    <a:pt x="107145" y="194851"/>
                  </a:lnTo>
                  <a:lnTo>
                    <a:pt x="92550" y="198492"/>
                  </a:lnTo>
                  <a:lnTo>
                    <a:pt x="57333" y="199985"/>
                  </a:lnTo>
                  <a:lnTo>
                    <a:pt x="49559"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5"/>
            <p:cNvSpPr/>
            <p:nvPr/>
          </p:nvSpPr>
          <p:spPr>
            <a:xfrm>
              <a:off x="5194499" y="1693069"/>
              <a:ext cx="181637" cy="285624"/>
            </a:xfrm>
            <a:custGeom>
              <a:avLst/>
              <a:gdLst/>
              <a:ahLst/>
              <a:cxnLst/>
              <a:rect l="0" t="0" r="0" b="0"/>
              <a:pathLst>
                <a:path w="181637" h="285624">
                  <a:moveTo>
                    <a:pt x="13295" y="0"/>
                  </a:moveTo>
                  <a:lnTo>
                    <a:pt x="6151" y="0"/>
                  </a:lnTo>
                  <a:lnTo>
                    <a:pt x="5357" y="13772"/>
                  </a:lnTo>
                  <a:lnTo>
                    <a:pt x="0" y="39943"/>
                  </a:lnTo>
                  <a:lnTo>
                    <a:pt x="6341" y="72993"/>
                  </a:lnTo>
                  <a:lnTo>
                    <a:pt x="16015" y="91476"/>
                  </a:lnTo>
                  <a:lnTo>
                    <a:pt x="22706" y="98335"/>
                  </a:lnTo>
                  <a:lnTo>
                    <a:pt x="30177" y="104823"/>
                  </a:lnTo>
                  <a:lnTo>
                    <a:pt x="38847" y="115813"/>
                  </a:lnTo>
                  <a:lnTo>
                    <a:pt x="55103" y="124494"/>
                  </a:lnTo>
                  <a:lnTo>
                    <a:pt x="64664" y="127375"/>
                  </a:lnTo>
                  <a:lnTo>
                    <a:pt x="76317" y="128228"/>
                  </a:lnTo>
                  <a:lnTo>
                    <a:pt x="89824" y="124688"/>
                  </a:lnTo>
                  <a:lnTo>
                    <a:pt x="118099" y="111785"/>
                  </a:lnTo>
                  <a:lnTo>
                    <a:pt x="125491" y="104980"/>
                  </a:lnTo>
                  <a:lnTo>
                    <a:pt x="148971" y="70939"/>
                  </a:lnTo>
                  <a:lnTo>
                    <a:pt x="161192" y="48473"/>
                  </a:lnTo>
                  <a:lnTo>
                    <a:pt x="163277" y="19147"/>
                  </a:lnTo>
                  <a:lnTo>
                    <a:pt x="161180" y="14330"/>
                  </a:lnTo>
                  <a:lnTo>
                    <a:pt x="158397" y="9544"/>
                  </a:lnTo>
                  <a:lnTo>
                    <a:pt x="156464" y="1413"/>
                  </a:lnTo>
                  <a:lnTo>
                    <a:pt x="155571" y="942"/>
                  </a:lnTo>
                  <a:lnTo>
                    <a:pt x="149328" y="37"/>
                  </a:lnTo>
                  <a:lnTo>
                    <a:pt x="149053" y="9946"/>
                  </a:lnTo>
                  <a:lnTo>
                    <a:pt x="151155" y="14474"/>
                  </a:lnTo>
                  <a:lnTo>
                    <a:pt x="152827" y="16793"/>
                  </a:lnTo>
                  <a:lnTo>
                    <a:pt x="155509" y="36831"/>
                  </a:lnTo>
                  <a:lnTo>
                    <a:pt x="159875" y="65537"/>
                  </a:lnTo>
                  <a:lnTo>
                    <a:pt x="170632" y="100176"/>
                  </a:lnTo>
                  <a:lnTo>
                    <a:pt x="176224" y="128619"/>
                  </a:lnTo>
                  <a:lnTo>
                    <a:pt x="179537" y="164310"/>
                  </a:lnTo>
                  <a:lnTo>
                    <a:pt x="181636" y="178595"/>
                  </a:lnTo>
                  <a:lnTo>
                    <a:pt x="178289" y="210520"/>
                  </a:lnTo>
                  <a:lnTo>
                    <a:pt x="169921" y="235558"/>
                  </a:lnTo>
                  <a:lnTo>
                    <a:pt x="160826" y="254757"/>
                  </a:lnTo>
                  <a:lnTo>
                    <a:pt x="154006" y="262185"/>
                  </a:lnTo>
                  <a:lnTo>
                    <a:pt x="128856" y="280862"/>
                  </a:lnTo>
                  <a:lnTo>
                    <a:pt x="115357" y="284302"/>
                  </a:lnTo>
                  <a:lnTo>
                    <a:pt x="87084" y="285623"/>
                  </a:lnTo>
                  <a:lnTo>
                    <a:pt x="54568" y="278467"/>
                  </a:lnTo>
                  <a:lnTo>
                    <a:pt x="27582" y="2643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6"/>
            <p:cNvSpPr/>
            <p:nvPr/>
          </p:nvSpPr>
          <p:spPr>
            <a:xfrm>
              <a:off x="5415095" y="1679408"/>
              <a:ext cx="221325" cy="177849"/>
            </a:xfrm>
            <a:custGeom>
              <a:avLst/>
              <a:gdLst/>
              <a:ahLst/>
              <a:cxnLst/>
              <a:rect l="0" t="0" r="0" b="0"/>
              <a:pathLst>
                <a:path w="221325" h="177849">
                  <a:moveTo>
                    <a:pt x="14155" y="92242"/>
                  </a:moveTo>
                  <a:lnTo>
                    <a:pt x="34741" y="92242"/>
                  </a:lnTo>
                  <a:lnTo>
                    <a:pt x="41296" y="90125"/>
                  </a:lnTo>
                  <a:lnTo>
                    <a:pt x="47649" y="87332"/>
                  </a:lnTo>
                  <a:lnTo>
                    <a:pt x="69258" y="81600"/>
                  </a:lnTo>
                  <a:lnTo>
                    <a:pt x="82337" y="72971"/>
                  </a:lnTo>
                  <a:lnTo>
                    <a:pt x="95002" y="61257"/>
                  </a:lnTo>
                  <a:lnTo>
                    <a:pt x="97713" y="56510"/>
                  </a:lnTo>
                  <a:lnTo>
                    <a:pt x="99710" y="51755"/>
                  </a:lnTo>
                  <a:lnTo>
                    <a:pt x="104504" y="44615"/>
                  </a:lnTo>
                  <a:lnTo>
                    <a:pt x="106277" y="37473"/>
                  </a:lnTo>
                  <a:lnTo>
                    <a:pt x="106995" y="18423"/>
                  </a:lnTo>
                  <a:lnTo>
                    <a:pt x="104894" y="13661"/>
                  </a:lnTo>
                  <a:lnTo>
                    <a:pt x="97079" y="4136"/>
                  </a:lnTo>
                  <a:lnTo>
                    <a:pt x="92549" y="1490"/>
                  </a:lnTo>
                  <a:lnTo>
                    <a:pt x="83421" y="0"/>
                  </a:lnTo>
                  <a:lnTo>
                    <a:pt x="75102" y="446"/>
                  </a:lnTo>
                  <a:lnTo>
                    <a:pt x="62288" y="5159"/>
                  </a:lnTo>
                  <a:lnTo>
                    <a:pt x="37245" y="26519"/>
                  </a:lnTo>
                  <a:lnTo>
                    <a:pt x="18989" y="46163"/>
                  </a:lnTo>
                  <a:lnTo>
                    <a:pt x="3258" y="79740"/>
                  </a:lnTo>
                  <a:lnTo>
                    <a:pt x="66" y="113638"/>
                  </a:lnTo>
                  <a:lnTo>
                    <a:pt x="0" y="118412"/>
                  </a:lnTo>
                  <a:lnTo>
                    <a:pt x="4159" y="127950"/>
                  </a:lnTo>
                  <a:lnTo>
                    <a:pt x="27305" y="155147"/>
                  </a:lnTo>
                  <a:lnTo>
                    <a:pt x="36140" y="159887"/>
                  </a:lnTo>
                  <a:lnTo>
                    <a:pt x="66327" y="171117"/>
                  </a:lnTo>
                  <a:lnTo>
                    <a:pt x="89372" y="176614"/>
                  </a:lnTo>
                  <a:lnTo>
                    <a:pt x="124995" y="177848"/>
                  </a:lnTo>
                  <a:lnTo>
                    <a:pt x="160705" y="171806"/>
                  </a:lnTo>
                  <a:lnTo>
                    <a:pt x="185462" y="168836"/>
                  </a:lnTo>
                  <a:lnTo>
                    <a:pt x="197733" y="163091"/>
                  </a:lnTo>
                  <a:lnTo>
                    <a:pt x="221324" y="1493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15"/>
          <p:cNvGrpSpPr/>
          <p:nvPr/>
        </p:nvGrpSpPr>
        <p:grpSpPr>
          <a:xfrm>
            <a:off x="4979194" y="2457450"/>
            <a:ext cx="3614738" cy="392782"/>
            <a:chOff x="4979194" y="2457450"/>
            <a:chExt cx="3614738" cy="392782"/>
          </a:xfrm>
        </p:grpSpPr>
        <p:sp>
          <p:nvSpPr>
            <p:cNvPr id="8" name="SMARTInkShape-37"/>
            <p:cNvSpPr/>
            <p:nvPr/>
          </p:nvSpPr>
          <p:spPr>
            <a:xfrm>
              <a:off x="8465344" y="2586038"/>
              <a:ext cx="128588" cy="14288"/>
            </a:xfrm>
            <a:custGeom>
              <a:avLst/>
              <a:gdLst/>
              <a:ahLst/>
              <a:cxnLst/>
              <a:rect l="0" t="0" r="0" b="0"/>
              <a:pathLst>
                <a:path w="128588" h="14288">
                  <a:moveTo>
                    <a:pt x="0" y="14287"/>
                  </a:moveTo>
                  <a:lnTo>
                    <a:pt x="0" y="7437"/>
                  </a:lnTo>
                  <a:lnTo>
                    <a:pt x="3793" y="3438"/>
                  </a:lnTo>
                  <a:lnTo>
                    <a:pt x="7771" y="1528"/>
                  </a:lnTo>
                  <a:lnTo>
                    <a:pt x="28591" y="39"/>
                  </a:lnTo>
                  <a:lnTo>
                    <a:pt x="63853" y="0"/>
                  </a:lnTo>
                  <a:lnTo>
                    <a:pt x="98070" y="0"/>
                  </a:lnTo>
                  <a:lnTo>
                    <a:pt x="12858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8"/>
            <p:cNvSpPr/>
            <p:nvPr/>
          </p:nvSpPr>
          <p:spPr>
            <a:xfrm>
              <a:off x="8502055" y="2507456"/>
              <a:ext cx="6152" cy="185739"/>
            </a:xfrm>
            <a:custGeom>
              <a:avLst/>
              <a:gdLst/>
              <a:ahLst/>
              <a:cxnLst/>
              <a:rect l="0" t="0" r="0" b="0"/>
              <a:pathLst>
                <a:path w="6152" h="185739">
                  <a:moveTo>
                    <a:pt x="6151" y="0"/>
                  </a:moveTo>
                  <a:lnTo>
                    <a:pt x="6151" y="31922"/>
                  </a:lnTo>
                  <a:lnTo>
                    <a:pt x="6151" y="66467"/>
                  </a:lnTo>
                  <a:lnTo>
                    <a:pt x="6151" y="99505"/>
                  </a:lnTo>
                  <a:lnTo>
                    <a:pt x="4034" y="122990"/>
                  </a:lnTo>
                  <a:lnTo>
                    <a:pt x="0" y="146532"/>
                  </a:lnTo>
                  <a:lnTo>
                    <a:pt x="1565" y="154554"/>
                  </a:lnTo>
                  <a:lnTo>
                    <a:pt x="4792" y="163534"/>
                  </a:lnTo>
                  <a:lnTo>
                    <a:pt x="6151" y="1857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9"/>
            <p:cNvSpPr/>
            <p:nvPr/>
          </p:nvSpPr>
          <p:spPr>
            <a:xfrm>
              <a:off x="8379619" y="2578894"/>
              <a:ext cx="64295" cy="142830"/>
            </a:xfrm>
            <a:custGeom>
              <a:avLst/>
              <a:gdLst/>
              <a:ahLst/>
              <a:cxnLst/>
              <a:rect l="0" t="0" r="0" b="0"/>
              <a:pathLst>
                <a:path w="64295" h="142830">
                  <a:moveTo>
                    <a:pt x="0" y="0"/>
                  </a:moveTo>
                  <a:lnTo>
                    <a:pt x="0" y="16792"/>
                  </a:lnTo>
                  <a:lnTo>
                    <a:pt x="6482" y="50439"/>
                  </a:lnTo>
                  <a:lnTo>
                    <a:pt x="7105" y="85611"/>
                  </a:lnTo>
                  <a:lnTo>
                    <a:pt x="7136" y="100960"/>
                  </a:lnTo>
                  <a:lnTo>
                    <a:pt x="5024" y="106519"/>
                  </a:lnTo>
                  <a:lnTo>
                    <a:pt x="3349" y="109112"/>
                  </a:lnTo>
                  <a:lnTo>
                    <a:pt x="3026" y="111635"/>
                  </a:lnTo>
                  <a:lnTo>
                    <a:pt x="7082" y="127467"/>
                  </a:lnTo>
                  <a:lnTo>
                    <a:pt x="7936" y="108641"/>
                  </a:lnTo>
                  <a:lnTo>
                    <a:pt x="12797" y="92221"/>
                  </a:lnTo>
                  <a:lnTo>
                    <a:pt x="15963" y="78389"/>
                  </a:lnTo>
                  <a:lnTo>
                    <a:pt x="21927" y="66353"/>
                  </a:lnTo>
                  <a:lnTo>
                    <a:pt x="42447" y="43291"/>
                  </a:lnTo>
                  <a:lnTo>
                    <a:pt x="46532" y="46781"/>
                  </a:lnTo>
                  <a:lnTo>
                    <a:pt x="48462" y="50690"/>
                  </a:lnTo>
                  <a:lnTo>
                    <a:pt x="56130" y="83773"/>
                  </a:lnTo>
                  <a:lnTo>
                    <a:pt x="57884" y="118278"/>
                  </a:lnTo>
                  <a:lnTo>
                    <a:pt x="64286" y="142829"/>
                  </a:lnTo>
                  <a:lnTo>
                    <a:pt x="64294" y="1357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40"/>
            <p:cNvSpPr/>
            <p:nvPr/>
          </p:nvSpPr>
          <p:spPr>
            <a:xfrm>
              <a:off x="8265319" y="2600325"/>
              <a:ext cx="69918" cy="235592"/>
            </a:xfrm>
            <a:custGeom>
              <a:avLst/>
              <a:gdLst/>
              <a:ahLst/>
              <a:cxnLst/>
              <a:rect l="0" t="0" r="0" b="0"/>
              <a:pathLst>
                <a:path w="69918" h="235592">
                  <a:moveTo>
                    <a:pt x="35719" y="0"/>
                  </a:moveTo>
                  <a:lnTo>
                    <a:pt x="31926" y="0"/>
                  </a:lnTo>
                  <a:lnTo>
                    <a:pt x="30809" y="794"/>
                  </a:lnTo>
                  <a:lnTo>
                    <a:pt x="30065" y="2117"/>
                  </a:lnTo>
                  <a:lnTo>
                    <a:pt x="28772" y="7276"/>
                  </a:lnTo>
                  <a:lnTo>
                    <a:pt x="28662" y="10642"/>
                  </a:lnTo>
                  <a:lnTo>
                    <a:pt x="26497" y="14784"/>
                  </a:lnTo>
                  <a:lnTo>
                    <a:pt x="23683" y="19271"/>
                  </a:lnTo>
                  <a:lnTo>
                    <a:pt x="21304" y="26259"/>
                  </a:lnTo>
                  <a:lnTo>
                    <a:pt x="3110" y="52536"/>
                  </a:lnTo>
                  <a:lnTo>
                    <a:pt x="615" y="63853"/>
                  </a:lnTo>
                  <a:lnTo>
                    <a:pt x="11" y="81948"/>
                  </a:lnTo>
                  <a:lnTo>
                    <a:pt x="801" y="83207"/>
                  </a:lnTo>
                  <a:lnTo>
                    <a:pt x="2122" y="84046"/>
                  </a:lnTo>
                  <a:lnTo>
                    <a:pt x="7773" y="85228"/>
                  </a:lnTo>
                  <a:lnTo>
                    <a:pt x="16793" y="85627"/>
                  </a:lnTo>
                  <a:lnTo>
                    <a:pt x="21486" y="83565"/>
                  </a:lnTo>
                  <a:lnTo>
                    <a:pt x="26218" y="80796"/>
                  </a:lnTo>
                  <a:lnTo>
                    <a:pt x="30967" y="79566"/>
                  </a:lnTo>
                  <a:lnTo>
                    <a:pt x="32551" y="78444"/>
                  </a:lnTo>
                  <a:lnTo>
                    <a:pt x="33607" y="76902"/>
                  </a:lnTo>
                  <a:lnTo>
                    <a:pt x="35574" y="73073"/>
                  </a:lnTo>
                  <a:lnTo>
                    <a:pt x="40350" y="66454"/>
                  </a:lnTo>
                  <a:lnTo>
                    <a:pt x="42532" y="58532"/>
                  </a:lnTo>
                  <a:lnTo>
                    <a:pt x="42856" y="46111"/>
                  </a:lnTo>
                  <a:lnTo>
                    <a:pt x="42862" y="59891"/>
                  </a:lnTo>
                  <a:lnTo>
                    <a:pt x="46655" y="70574"/>
                  </a:lnTo>
                  <a:lnTo>
                    <a:pt x="54254" y="83497"/>
                  </a:lnTo>
                  <a:lnTo>
                    <a:pt x="62635" y="116565"/>
                  </a:lnTo>
                  <a:lnTo>
                    <a:pt x="65919" y="134286"/>
                  </a:lnTo>
                  <a:lnTo>
                    <a:pt x="69802" y="149590"/>
                  </a:lnTo>
                  <a:lnTo>
                    <a:pt x="69917" y="159353"/>
                  </a:lnTo>
                  <a:lnTo>
                    <a:pt x="59038" y="192870"/>
                  </a:lnTo>
                  <a:lnTo>
                    <a:pt x="58409" y="197636"/>
                  </a:lnTo>
                  <a:lnTo>
                    <a:pt x="56402" y="201607"/>
                  </a:lnTo>
                  <a:lnTo>
                    <a:pt x="31092" y="231824"/>
                  </a:lnTo>
                  <a:lnTo>
                    <a:pt x="26254" y="234002"/>
                  </a:lnTo>
                  <a:lnTo>
                    <a:pt x="5761" y="235591"/>
                  </a:lnTo>
                  <a:lnTo>
                    <a:pt x="3841" y="234848"/>
                  </a:lnTo>
                  <a:lnTo>
                    <a:pt x="2560" y="233559"/>
                  </a:lnTo>
                  <a:lnTo>
                    <a:pt x="0"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41"/>
            <p:cNvSpPr/>
            <p:nvPr/>
          </p:nvSpPr>
          <p:spPr>
            <a:xfrm>
              <a:off x="8201025" y="2578894"/>
              <a:ext cx="1" cy="7145"/>
            </a:xfrm>
            <a:custGeom>
              <a:avLst/>
              <a:gdLst/>
              <a:ahLst/>
              <a:cxnLst/>
              <a:rect l="0" t="0" r="0" b="0"/>
              <a:pathLst>
                <a:path w="1" h="7145">
                  <a:moveTo>
                    <a:pt x="0" y="7144"/>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42"/>
            <p:cNvSpPr/>
            <p:nvPr/>
          </p:nvSpPr>
          <p:spPr>
            <a:xfrm>
              <a:off x="8208169" y="2636044"/>
              <a:ext cx="1" cy="50007"/>
            </a:xfrm>
            <a:custGeom>
              <a:avLst/>
              <a:gdLst/>
              <a:ahLst/>
              <a:cxnLst/>
              <a:rect l="0" t="0" r="0" b="0"/>
              <a:pathLst>
                <a:path w="1" h="50007">
                  <a:moveTo>
                    <a:pt x="0" y="0"/>
                  </a:moveTo>
                  <a:lnTo>
                    <a:pt x="0" y="33357"/>
                  </a:lnTo>
                  <a:lnTo>
                    <a:pt x="0" y="500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43"/>
            <p:cNvSpPr/>
            <p:nvPr/>
          </p:nvSpPr>
          <p:spPr>
            <a:xfrm>
              <a:off x="8136731" y="2514600"/>
              <a:ext cx="1" cy="192882"/>
            </a:xfrm>
            <a:custGeom>
              <a:avLst/>
              <a:gdLst/>
              <a:ahLst/>
              <a:cxnLst/>
              <a:rect l="0" t="0" r="0" b="0"/>
              <a:pathLst>
                <a:path w="1" h="192882">
                  <a:moveTo>
                    <a:pt x="0" y="0"/>
                  </a:moveTo>
                  <a:lnTo>
                    <a:pt x="0" y="33872"/>
                  </a:lnTo>
                  <a:lnTo>
                    <a:pt x="0" y="65752"/>
                  </a:lnTo>
                  <a:lnTo>
                    <a:pt x="0" y="101133"/>
                  </a:lnTo>
                  <a:lnTo>
                    <a:pt x="0" y="133762"/>
                  </a:lnTo>
                  <a:lnTo>
                    <a:pt x="0" y="168845"/>
                  </a:lnTo>
                  <a:lnTo>
                    <a:pt x="0" y="1928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44"/>
            <p:cNvSpPr/>
            <p:nvPr/>
          </p:nvSpPr>
          <p:spPr>
            <a:xfrm>
              <a:off x="7901024" y="2578894"/>
              <a:ext cx="106692" cy="135732"/>
            </a:xfrm>
            <a:custGeom>
              <a:avLst/>
              <a:gdLst/>
              <a:ahLst/>
              <a:cxnLst/>
              <a:rect l="0" t="0" r="0" b="0"/>
              <a:pathLst>
                <a:path w="106692" h="135732">
                  <a:moveTo>
                    <a:pt x="35682" y="0"/>
                  </a:moveTo>
                  <a:lnTo>
                    <a:pt x="22682" y="0"/>
                  </a:lnTo>
                  <a:lnTo>
                    <a:pt x="15945" y="4909"/>
                  </a:lnTo>
                  <a:lnTo>
                    <a:pt x="9285" y="7275"/>
                  </a:lnTo>
                  <a:lnTo>
                    <a:pt x="4636" y="10642"/>
                  </a:lnTo>
                  <a:lnTo>
                    <a:pt x="2040" y="14783"/>
                  </a:lnTo>
                  <a:lnTo>
                    <a:pt x="237" y="21349"/>
                  </a:lnTo>
                  <a:lnTo>
                    <a:pt x="0" y="31259"/>
                  </a:lnTo>
                  <a:lnTo>
                    <a:pt x="2096" y="35853"/>
                  </a:lnTo>
                  <a:lnTo>
                    <a:pt x="3766" y="38190"/>
                  </a:lnTo>
                  <a:lnTo>
                    <a:pt x="38833" y="61914"/>
                  </a:lnTo>
                  <a:lnTo>
                    <a:pt x="71446" y="78581"/>
                  </a:lnTo>
                  <a:lnTo>
                    <a:pt x="86668" y="88106"/>
                  </a:lnTo>
                  <a:lnTo>
                    <a:pt x="102235" y="102394"/>
                  </a:lnTo>
                  <a:lnTo>
                    <a:pt x="104949" y="107156"/>
                  </a:lnTo>
                  <a:lnTo>
                    <a:pt x="106691" y="116681"/>
                  </a:lnTo>
                  <a:lnTo>
                    <a:pt x="106040" y="118269"/>
                  </a:lnTo>
                  <a:lnTo>
                    <a:pt x="104812" y="119327"/>
                  </a:lnTo>
                  <a:lnTo>
                    <a:pt x="103201" y="120032"/>
                  </a:lnTo>
                  <a:lnTo>
                    <a:pt x="102126" y="121296"/>
                  </a:lnTo>
                  <a:lnTo>
                    <a:pt x="100932" y="124818"/>
                  </a:lnTo>
                  <a:lnTo>
                    <a:pt x="99819" y="126074"/>
                  </a:lnTo>
                  <a:lnTo>
                    <a:pt x="85540" y="134094"/>
                  </a:lnTo>
                  <a:lnTo>
                    <a:pt x="57393" y="135729"/>
                  </a:lnTo>
                  <a:lnTo>
                    <a:pt x="57114" y="1357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5"/>
            <p:cNvSpPr/>
            <p:nvPr/>
          </p:nvSpPr>
          <p:spPr>
            <a:xfrm>
              <a:off x="7586697" y="2600333"/>
              <a:ext cx="256923" cy="249899"/>
            </a:xfrm>
            <a:custGeom>
              <a:avLst/>
              <a:gdLst/>
              <a:ahLst/>
              <a:cxnLst/>
              <a:rect l="0" t="0" r="0" b="0"/>
              <a:pathLst>
                <a:path w="256923" h="249899">
                  <a:moveTo>
                    <a:pt x="35684" y="7136"/>
                  </a:moveTo>
                  <a:lnTo>
                    <a:pt x="35684" y="985"/>
                  </a:lnTo>
                  <a:lnTo>
                    <a:pt x="34891" y="654"/>
                  </a:lnTo>
                  <a:lnTo>
                    <a:pt x="18685" y="0"/>
                  </a:lnTo>
                  <a:lnTo>
                    <a:pt x="17208" y="791"/>
                  </a:lnTo>
                  <a:lnTo>
                    <a:pt x="16223" y="2112"/>
                  </a:lnTo>
                  <a:lnTo>
                    <a:pt x="14335" y="5697"/>
                  </a:lnTo>
                  <a:lnTo>
                    <a:pt x="2939" y="19918"/>
                  </a:lnTo>
                  <a:lnTo>
                    <a:pt x="358" y="37110"/>
                  </a:lnTo>
                  <a:lnTo>
                    <a:pt x="0" y="58444"/>
                  </a:lnTo>
                  <a:lnTo>
                    <a:pt x="2098" y="63806"/>
                  </a:lnTo>
                  <a:lnTo>
                    <a:pt x="3768" y="66347"/>
                  </a:lnTo>
                  <a:lnTo>
                    <a:pt x="5676" y="68041"/>
                  </a:lnTo>
                  <a:lnTo>
                    <a:pt x="9912" y="69923"/>
                  </a:lnTo>
                  <a:lnTo>
                    <a:pt x="38069" y="71418"/>
                  </a:lnTo>
                  <a:lnTo>
                    <a:pt x="39655" y="70628"/>
                  </a:lnTo>
                  <a:lnTo>
                    <a:pt x="40713" y="69308"/>
                  </a:lnTo>
                  <a:lnTo>
                    <a:pt x="42682" y="65724"/>
                  </a:lnTo>
                  <a:lnTo>
                    <a:pt x="47459" y="59244"/>
                  </a:lnTo>
                  <a:lnTo>
                    <a:pt x="50021" y="52297"/>
                  </a:lnTo>
                  <a:lnTo>
                    <a:pt x="56025" y="44255"/>
                  </a:lnTo>
                  <a:lnTo>
                    <a:pt x="57088" y="36041"/>
                  </a:lnTo>
                  <a:lnTo>
                    <a:pt x="57909" y="66880"/>
                  </a:lnTo>
                  <a:lnTo>
                    <a:pt x="62819" y="75550"/>
                  </a:lnTo>
                  <a:lnTo>
                    <a:pt x="73908" y="88014"/>
                  </a:lnTo>
                  <a:lnTo>
                    <a:pt x="78602" y="90707"/>
                  </a:lnTo>
                  <a:lnTo>
                    <a:pt x="83334" y="92697"/>
                  </a:lnTo>
                  <a:lnTo>
                    <a:pt x="88083" y="96228"/>
                  </a:lnTo>
                  <a:lnTo>
                    <a:pt x="91255" y="96693"/>
                  </a:lnTo>
                  <a:lnTo>
                    <a:pt x="108511" y="93522"/>
                  </a:lnTo>
                  <a:lnTo>
                    <a:pt x="113825" y="91038"/>
                  </a:lnTo>
                  <a:lnTo>
                    <a:pt x="138070" y="69016"/>
                  </a:lnTo>
                  <a:lnTo>
                    <a:pt x="140721" y="64271"/>
                  </a:lnTo>
                  <a:lnTo>
                    <a:pt x="149653" y="37416"/>
                  </a:lnTo>
                  <a:lnTo>
                    <a:pt x="148970" y="36847"/>
                  </a:lnTo>
                  <a:lnTo>
                    <a:pt x="143127" y="35755"/>
                  </a:lnTo>
                  <a:lnTo>
                    <a:pt x="142866" y="45657"/>
                  </a:lnTo>
                  <a:lnTo>
                    <a:pt x="144968" y="50186"/>
                  </a:lnTo>
                  <a:lnTo>
                    <a:pt x="146640" y="52504"/>
                  </a:lnTo>
                  <a:lnTo>
                    <a:pt x="156048" y="80663"/>
                  </a:lnTo>
                  <a:lnTo>
                    <a:pt x="157202" y="82348"/>
                  </a:lnTo>
                  <a:lnTo>
                    <a:pt x="158764" y="83471"/>
                  </a:lnTo>
                  <a:lnTo>
                    <a:pt x="162618" y="84719"/>
                  </a:lnTo>
                  <a:lnTo>
                    <a:pt x="173893" y="85586"/>
                  </a:lnTo>
                  <a:lnTo>
                    <a:pt x="178603" y="83542"/>
                  </a:lnTo>
                  <a:lnTo>
                    <a:pt x="195231" y="68921"/>
                  </a:lnTo>
                  <a:lnTo>
                    <a:pt x="197876" y="64229"/>
                  </a:lnTo>
                  <a:lnTo>
                    <a:pt x="203365" y="50957"/>
                  </a:lnTo>
                  <a:lnTo>
                    <a:pt x="211299" y="37958"/>
                  </a:lnTo>
                  <a:lnTo>
                    <a:pt x="215807" y="23043"/>
                  </a:lnTo>
                  <a:lnTo>
                    <a:pt x="220313" y="16010"/>
                  </a:lnTo>
                  <a:lnTo>
                    <a:pt x="221325" y="8281"/>
                  </a:lnTo>
                  <a:lnTo>
                    <a:pt x="221393" y="11267"/>
                  </a:lnTo>
                  <a:lnTo>
                    <a:pt x="223525" y="15058"/>
                  </a:lnTo>
                  <a:lnTo>
                    <a:pt x="225206" y="17179"/>
                  </a:lnTo>
                  <a:lnTo>
                    <a:pt x="227072" y="23770"/>
                  </a:lnTo>
                  <a:lnTo>
                    <a:pt x="230240" y="36406"/>
                  </a:lnTo>
                  <a:lnTo>
                    <a:pt x="234088" y="50204"/>
                  </a:lnTo>
                  <a:lnTo>
                    <a:pt x="241199" y="79541"/>
                  </a:lnTo>
                  <a:lnTo>
                    <a:pt x="248682" y="114420"/>
                  </a:lnTo>
                  <a:lnTo>
                    <a:pt x="255478" y="150028"/>
                  </a:lnTo>
                  <a:lnTo>
                    <a:pt x="256922" y="180822"/>
                  </a:lnTo>
                  <a:lnTo>
                    <a:pt x="256282" y="199886"/>
                  </a:lnTo>
                  <a:lnTo>
                    <a:pt x="251418" y="215147"/>
                  </a:lnTo>
                  <a:lnTo>
                    <a:pt x="240346" y="230457"/>
                  </a:lnTo>
                  <a:lnTo>
                    <a:pt x="226173" y="245215"/>
                  </a:lnTo>
                  <a:lnTo>
                    <a:pt x="221417" y="247887"/>
                  </a:lnTo>
                  <a:lnTo>
                    <a:pt x="211896" y="249601"/>
                  </a:lnTo>
                  <a:lnTo>
                    <a:pt x="204753" y="249898"/>
                  </a:lnTo>
                  <a:lnTo>
                    <a:pt x="199991" y="247851"/>
                  </a:lnTo>
                  <a:lnTo>
                    <a:pt x="185703" y="2357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46"/>
            <p:cNvSpPr/>
            <p:nvPr/>
          </p:nvSpPr>
          <p:spPr>
            <a:xfrm>
              <a:off x="7379832" y="2522898"/>
              <a:ext cx="149682" cy="170297"/>
            </a:xfrm>
            <a:custGeom>
              <a:avLst/>
              <a:gdLst/>
              <a:ahLst/>
              <a:cxnLst/>
              <a:rect l="0" t="0" r="0" b="0"/>
              <a:pathLst>
                <a:path w="149682" h="170297">
                  <a:moveTo>
                    <a:pt x="85387" y="106002"/>
                  </a:moveTo>
                  <a:lnTo>
                    <a:pt x="85387" y="85677"/>
                  </a:lnTo>
                  <a:lnTo>
                    <a:pt x="74745" y="73957"/>
                  </a:lnTo>
                  <a:lnTo>
                    <a:pt x="70603" y="71916"/>
                  </a:lnTo>
                  <a:lnTo>
                    <a:pt x="54402" y="70379"/>
                  </a:lnTo>
                  <a:lnTo>
                    <a:pt x="52824" y="71141"/>
                  </a:lnTo>
                  <a:lnTo>
                    <a:pt x="51772" y="72442"/>
                  </a:lnTo>
                  <a:lnTo>
                    <a:pt x="51071" y="74104"/>
                  </a:lnTo>
                  <a:lnTo>
                    <a:pt x="36428" y="86877"/>
                  </a:lnTo>
                  <a:lnTo>
                    <a:pt x="10684" y="117851"/>
                  </a:lnTo>
                  <a:lnTo>
                    <a:pt x="424" y="152746"/>
                  </a:lnTo>
                  <a:lnTo>
                    <a:pt x="0" y="157998"/>
                  </a:lnTo>
                  <a:lnTo>
                    <a:pt x="1929" y="162978"/>
                  </a:lnTo>
                  <a:lnTo>
                    <a:pt x="3555" y="165417"/>
                  </a:lnTo>
                  <a:lnTo>
                    <a:pt x="5432" y="167043"/>
                  </a:lnTo>
                  <a:lnTo>
                    <a:pt x="12671" y="169867"/>
                  </a:lnTo>
                  <a:lnTo>
                    <a:pt x="21155" y="170169"/>
                  </a:lnTo>
                  <a:lnTo>
                    <a:pt x="27206" y="168123"/>
                  </a:lnTo>
                  <a:lnTo>
                    <a:pt x="44550" y="153701"/>
                  </a:lnTo>
                  <a:lnTo>
                    <a:pt x="76621" y="119788"/>
                  </a:lnTo>
                  <a:lnTo>
                    <a:pt x="81491" y="110542"/>
                  </a:lnTo>
                  <a:lnTo>
                    <a:pt x="89955" y="77260"/>
                  </a:lnTo>
                  <a:lnTo>
                    <a:pt x="98034" y="41838"/>
                  </a:lnTo>
                  <a:lnTo>
                    <a:pt x="98152" y="32241"/>
                  </a:lnTo>
                  <a:lnTo>
                    <a:pt x="92796" y="7821"/>
                  </a:lnTo>
                  <a:lnTo>
                    <a:pt x="86404" y="0"/>
                  </a:lnTo>
                  <a:lnTo>
                    <a:pt x="86064" y="409"/>
                  </a:lnTo>
                  <a:lnTo>
                    <a:pt x="85392" y="35682"/>
                  </a:lnTo>
                  <a:lnTo>
                    <a:pt x="85388" y="66204"/>
                  </a:lnTo>
                  <a:lnTo>
                    <a:pt x="86181" y="84685"/>
                  </a:lnTo>
                  <a:lnTo>
                    <a:pt x="99860" y="120157"/>
                  </a:lnTo>
                  <a:lnTo>
                    <a:pt x="116354" y="147468"/>
                  </a:lnTo>
                  <a:lnTo>
                    <a:pt x="123228" y="154330"/>
                  </a:lnTo>
                  <a:lnTo>
                    <a:pt x="130780" y="159231"/>
                  </a:lnTo>
                  <a:lnTo>
                    <a:pt x="142096" y="164494"/>
                  </a:lnTo>
                  <a:lnTo>
                    <a:pt x="149681" y="1702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47"/>
            <p:cNvSpPr/>
            <p:nvPr/>
          </p:nvSpPr>
          <p:spPr>
            <a:xfrm>
              <a:off x="7215188" y="2478881"/>
              <a:ext cx="21432" cy="214314"/>
            </a:xfrm>
            <a:custGeom>
              <a:avLst/>
              <a:gdLst/>
              <a:ahLst/>
              <a:cxnLst/>
              <a:rect l="0" t="0" r="0" b="0"/>
              <a:pathLst>
                <a:path w="21432" h="214314">
                  <a:moveTo>
                    <a:pt x="0" y="0"/>
                  </a:moveTo>
                  <a:lnTo>
                    <a:pt x="0" y="31456"/>
                  </a:lnTo>
                  <a:lnTo>
                    <a:pt x="0" y="66440"/>
                  </a:lnTo>
                  <a:lnTo>
                    <a:pt x="0" y="99574"/>
                  </a:lnTo>
                  <a:lnTo>
                    <a:pt x="0" y="133324"/>
                  </a:lnTo>
                  <a:lnTo>
                    <a:pt x="6481" y="165892"/>
                  </a:lnTo>
                  <a:lnTo>
                    <a:pt x="6849" y="172420"/>
                  </a:lnTo>
                  <a:lnTo>
                    <a:pt x="9129" y="177967"/>
                  </a:lnTo>
                  <a:lnTo>
                    <a:pt x="10848" y="180557"/>
                  </a:lnTo>
                  <a:lnTo>
                    <a:pt x="13268" y="191787"/>
                  </a:lnTo>
                  <a:lnTo>
                    <a:pt x="14880" y="204101"/>
                  </a:lnTo>
                  <a:lnTo>
                    <a:pt x="21431" y="214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48"/>
            <p:cNvSpPr/>
            <p:nvPr/>
          </p:nvSpPr>
          <p:spPr>
            <a:xfrm>
              <a:off x="7108119" y="2528888"/>
              <a:ext cx="135645" cy="78555"/>
            </a:xfrm>
            <a:custGeom>
              <a:avLst/>
              <a:gdLst/>
              <a:ahLst/>
              <a:cxnLst/>
              <a:rect l="0" t="0" r="0" b="0"/>
              <a:pathLst>
                <a:path w="135645" h="78555">
                  <a:moveTo>
                    <a:pt x="7056" y="0"/>
                  </a:moveTo>
                  <a:lnTo>
                    <a:pt x="7056" y="9942"/>
                  </a:lnTo>
                  <a:lnTo>
                    <a:pt x="4939" y="14473"/>
                  </a:lnTo>
                  <a:lnTo>
                    <a:pt x="2146" y="19132"/>
                  </a:lnTo>
                  <a:lnTo>
                    <a:pt x="574" y="27011"/>
                  </a:lnTo>
                  <a:lnTo>
                    <a:pt x="0" y="44253"/>
                  </a:lnTo>
                  <a:lnTo>
                    <a:pt x="2068" y="49566"/>
                  </a:lnTo>
                  <a:lnTo>
                    <a:pt x="16707" y="66649"/>
                  </a:lnTo>
                  <a:lnTo>
                    <a:pt x="23517" y="69309"/>
                  </a:lnTo>
                  <a:lnTo>
                    <a:pt x="58364" y="77551"/>
                  </a:lnTo>
                  <a:lnTo>
                    <a:pt x="91489" y="78554"/>
                  </a:lnTo>
                  <a:lnTo>
                    <a:pt x="116526" y="77785"/>
                  </a:lnTo>
                  <a:lnTo>
                    <a:pt x="135644"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49"/>
            <p:cNvSpPr/>
            <p:nvPr/>
          </p:nvSpPr>
          <p:spPr>
            <a:xfrm>
              <a:off x="7036594" y="2507456"/>
              <a:ext cx="7145" cy="171451"/>
            </a:xfrm>
            <a:custGeom>
              <a:avLst/>
              <a:gdLst/>
              <a:ahLst/>
              <a:cxnLst/>
              <a:rect l="0" t="0" r="0" b="0"/>
              <a:pathLst>
                <a:path w="7145" h="171451">
                  <a:moveTo>
                    <a:pt x="0" y="0"/>
                  </a:moveTo>
                  <a:lnTo>
                    <a:pt x="0" y="32514"/>
                  </a:lnTo>
                  <a:lnTo>
                    <a:pt x="794" y="59109"/>
                  </a:lnTo>
                  <a:lnTo>
                    <a:pt x="6482" y="92979"/>
                  </a:lnTo>
                  <a:lnTo>
                    <a:pt x="7105" y="126338"/>
                  </a:lnTo>
                  <a:lnTo>
                    <a:pt x="7144" y="162042"/>
                  </a:lnTo>
                  <a:lnTo>
                    <a:pt x="7144"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50"/>
            <p:cNvSpPr/>
            <p:nvPr/>
          </p:nvSpPr>
          <p:spPr>
            <a:xfrm>
              <a:off x="6815138" y="2628900"/>
              <a:ext cx="61005" cy="128589"/>
            </a:xfrm>
            <a:custGeom>
              <a:avLst/>
              <a:gdLst/>
              <a:ahLst/>
              <a:cxnLst/>
              <a:rect l="0" t="0" r="0" b="0"/>
              <a:pathLst>
                <a:path w="61005" h="128589">
                  <a:moveTo>
                    <a:pt x="28575" y="0"/>
                  </a:moveTo>
                  <a:lnTo>
                    <a:pt x="32367" y="0"/>
                  </a:lnTo>
                  <a:lnTo>
                    <a:pt x="36345" y="2117"/>
                  </a:lnTo>
                  <a:lnTo>
                    <a:pt x="38517" y="3792"/>
                  </a:lnTo>
                  <a:lnTo>
                    <a:pt x="40931" y="7771"/>
                  </a:lnTo>
                  <a:lnTo>
                    <a:pt x="42798" y="12185"/>
                  </a:lnTo>
                  <a:lnTo>
                    <a:pt x="54178" y="27012"/>
                  </a:lnTo>
                  <a:lnTo>
                    <a:pt x="58679" y="41378"/>
                  </a:lnTo>
                  <a:lnTo>
                    <a:pt x="60551" y="44254"/>
                  </a:lnTo>
                  <a:lnTo>
                    <a:pt x="61004" y="47759"/>
                  </a:lnTo>
                  <a:lnTo>
                    <a:pt x="55328" y="78729"/>
                  </a:lnTo>
                  <a:lnTo>
                    <a:pt x="49466" y="90796"/>
                  </a:lnTo>
                  <a:lnTo>
                    <a:pt x="29513" y="113209"/>
                  </a:lnTo>
                  <a:lnTo>
                    <a:pt x="20790" y="117784"/>
                  </a:lnTo>
                  <a:lnTo>
                    <a:pt x="16241" y="119004"/>
                  </a:lnTo>
                  <a:lnTo>
                    <a:pt x="13209" y="120611"/>
                  </a:lnTo>
                  <a:lnTo>
                    <a:pt x="11186" y="122476"/>
                  </a:lnTo>
                  <a:lnTo>
                    <a:pt x="9839" y="124513"/>
                  </a:lnTo>
                  <a:lnTo>
                    <a:pt x="8146" y="125871"/>
                  </a:lnTo>
                  <a:lnTo>
                    <a:pt x="0" y="1285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51"/>
            <p:cNvSpPr/>
            <p:nvPr/>
          </p:nvSpPr>
          <p:spPr>
            <a:xfrm>
              <a:off x="6815138" y="2571750"/>
              <a:ext cx="1" cy="7145"/>
            </a:xfrm>
            <a:custGeom>
              <a:avLst/>
              <a:gdLst/>
              <a:ahLst/>
              <a:cxnLst/>
              <a:rect l="0" t="0" r="0" b="0"/>
              <a:pathLst>
                <a:path w="1" h="7145">
                  <a:moveTo>
                    <a:pt x="0" y="0"/>
                  </a:moveTo>
                  <a:lnTo>
                    <a:pt x="0" y="71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52"/>
            <p:cNvSpPr/>
            <p:nvPr/>
          </p:nvSpPr>
          <p:spPr>
            <a:xfrm>
              <a:off x="6565533" y="2521744"/>
              <a:ext cx="85299" cy="142876"/>
            </a:xfrm>
            <a:custGeom>
              <a:avLst/>
              <a:gdLst/>
              <a:ahLst/>
              <a:cxnLst/>
              <a:rect l="0" t="0" r="0" b="0"/>
              <a:pathLst>
                <a:path w="85299" h="142876">
                  <a:moveTo>
                    <a:pt x="63867" y="0"/>
                  </a:moveTo>
                  <a:lnTo>
                    <a:pt x="57716" y="0"/>
                  </a:lnTo>
                  <a:lnTo>
                    <a:pt x="46307" y="5703"/>
                  </a:lnTo>
                  <a:lnTo>
                    <a:pt x="11791" y="30967"/>
                  </a:lnTo>
                  <a:lnTo>
                    <a:pt x="4428" y="41895"/>
                  </a:lnTo>
                  <a:lnTo>
                    <a:pt x="1012" y="51395"/>
                  </a:lnTo>
                  <a:lnTo>
                    <a:pt x="0" y="59237"/>
                  </a:lnTo>
                  <a:lnTo>
                    <a:pt x="1879" y="64163"/>
                  </a:lnTo>
                  <a:lnTo>
                    <a:pt x="4567" y="68998"/>
                  </a:lnTo>
                  <a:lnTo>
                    <a:pt x="6874" y="76183"/>
                  </a:lnTo>
                  <a:lnTo>
                    <a:pt x="10227" y="80955"/>
                  </a:lnTo>
                  <a:lnTo>
                    <a:pt x="26807" y="94984"/>
                  </a:lnTo>
                  <a:lnTo>
                    <a:pt x="37408" y="108544"/>
                  </a:lnTo>
                  <a:lnTo>
                    <a:pt x="70877" y="135720"/>
                  </a:lnTo>
                  <a:lnTo>
                    <a:pt x="75714" y="139695"/>
                  </a:lnTo>
                  <a:lnTo>
                    <a:pt x="85298"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53"/>
            <p:cNvSpPr/>
            <p:nvPr/>
          </p:nvSpPr>
          <p:spPr>
            <a:xfrm>
              <a:off x="6536531" y="2457450"/>
              <a:ext cx="20254" cy="192882"/>
            </a:xfrm>
            <a:custGeom>
              <a:avLst/>
              <a:gdLst/>
              <a:ahLst/>
              <a:cxnLst/>
              <a:rect l="0" t="0" r="0" b="0"/>
              <a:pathLst>
                <a:path w="20254" h="192882">
                  <a:moveTo>
                    <a:pt x="14288" y="0"/>
                  </a:moveTo>
                  <a:lnTo>
                    <a:pt x="18081" y="0"/>
                  </a:lnTo>
                  <a:lnTo>
                    <a:pt x="18404" y="794"/>
                  </a:lnTo>
                  <a:lnTo>
                    <a:pt x="16647" y="3792"/>
                  </a:lnTo>
                  <a:lnTo>
                    <a:pt x="16653" y="5703"/>
                  </a:lnTo>
                  <a:lnTo>
                    <a:pt x="20253" y="16590"/>
                  </a:lnTo>
                  <a:lnTo>
                    <a:pt x="20114" y="25629"/>
                  </a:lnTo>
                  <a:lnTo>
                    <a:pt x="14904" y="59753"/>
                  </a:lnTo>
                  <a:lnTo>
                    <a:pt x="10576" y="93211"/>
                  </a:lnTo>
                  <a:lnTo>
                    <a:pt x="5479" y="122978"/>
                  </a:lnTo>
                  <a:lnTo>
                    <a:pt x="320" y="157804"/>
                  </a:lnTo>
                  <a:lnTo>
                    <a:pt x="0" y="1928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54"/>
            <p:cNvSpPr/>
            <p:nvPr/>
          </p:nvSpPr>
          <p:spPr>
            <a:xfrm>
              <a:off x="6407944" y="2543186"/>
              <a:ext cx="50007" cy="128570"/>
            </a:xfrm>
            <a:custGeom>
              <a:avLst/>
              <a:gdLst/>
              <a:ahLst/>
              <a:cxnLst/>
              <a:rect l="0" t="0" r="0" b="0"/>
              <a:pathLst>
                <a:path w="50007" h="128570">
                  <a:moveTo>
                    <a:pt x="0" y="121433"/>
                  </a:moveTo>
                  <a:lnTo>
                    <a:pt x="0" y="128569"/>
                  </a:lnTo>
                  <a:lnTo>
                    <a:pt x="0" y="95083"/>
                  </a:lnTo>
                  <a:lnTo>
                    <a:pt x="0" y="59421"/>
                  </a:lnTo>
                  <a:lnTo>
                    <a:pt x="794" y="40451"/>
                  </a:lnTo>
                  <a:lnTo>
                    <a:pt x="5703" y="26971"/>
                  </a:lnTo>
                  <a:lnTo>
                    <a:pt x="19369" y="7318"/>
                  </a:lnTo>
                  <a:lnTo>
                    <a:pt x="20057" y="4875"/>
                  </a:lnTo>
                  <a:lnTo>
                    <a:pt x="21309" y="3246"/>
                  </a:lnTo>
                  <a:lnTo>
                    <a:pt x="24816" y="1437"/>
                  </a:lnTo>
                  <a:lnTo>
                    <a:pt x="42733" y="14"/>
                  </a:lnTo>
                  <a:lnTo>
                    <a:pt x="46245" y="0"/>
                  </a:lnTo>
                  <a:lnTo>
                    <a:pt x="47498" y="790"/>
                  </a:lnTo>
                  <a:lnTo>
                    <a:pt x="48334" y="2111"/>
                  </a:lnTo>
                  <a:lnTo>
                    <a:pt x="50006" y="71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55"/>
            <p:cNvSpPr/>
            <p:nvPr/>
          </p:nvSpPr>
          <p:spPr>
            <a:xfrm>
              <a:off x="6250821" y="2571837"/>
              <a:ext cx="114261" cy="99927"/>
            </a:xfrm>
            <a:custGeom>
              <a:avLst/>
              <a:gdLst/>
              <a:ahLst/>
              <a:cxnLst/>
              <a:rect l="0" t="0" r="0" b="0"/>
              <a:pathLst>
                <a:path w="114261" h="99927">
                  <a:moveTo>
                    <a:pt x="71398" y="7057"/>
                  </a:moveTo>
                  <a:lnTo>
                    <a:pt x="71398" y="3264"/>
                  </a:lnTo>
                  <a:lnTo>
                    <a:pt x="70604" y="2147"/>
                  </a:lnTo>
                  <a:lnTo>
                    <a:pt x="69282" y="1402"/>
                  </a:lnTo>
                  <a:lnTo>
                    <a:pt x="64123" y="109"/>
                  </a:lnTo>
                  <a:lnTo>
                    <a:pt x="60756" y="0"/>
                  </a:lnTo>
                  <a:lnTo>
                    <a:pt x="56614" y="2068"/>
                  </a:lnTo>
                  <a:lnTo>
                    <a:pt x="54398" y="3731"/>
                  </a:lnTo>
                  <a:lnTo>
                    <a:pt x="47703" y="5579"/>
                  </a:lnTo>
                  <a:lnTo>
                    <a:pt x="43695" y="6071"/>
                  </a:lnTo>
                  <a:lnTo>
                    <a:pt x="40229" y="7987"/>
                  </a:lnTo>
                  <a:lnTo>
                    <a:pt x="7583" y="41199"/>
                  </a:lnTo>
                  <a:lnTo>
                    <a:pt x="5042" y="44106"/>
                  </a:lnTo>
                  <a:lnTo>
                    <a:pt x="2219" y="51569"/>
                  </a:lnTo>
                  <a:lnTo>
                    <a:pt x="20" y="85054"/>
                  </a:lnTo>
                  <a:lnTo>
                    <a:pt x="0" y="87630"/>
                  </a:lnTo>
                  <a:lnTo>
                    <a:pt x="2094" y="92609"/>
                  </a:lnTo>
                  <a:lnTo>
                    <a:pt x="3764" y="95048"/>
                  </a:lnTo>
                  <a:lnTo>
                    <a:pt x="6465" y="96674"/>
                  </a:lnTo>
                  <a:lnTo>
                    <a:pt x="20089" y="99283"/>
                  </a:lnTo>
                  <a:lnTo>
                    <a:pt x="30660" y="99798"/>
                  </a:lnTo>
                  <a:lnTo>
                    <a:pt x="54052" y="92643"/>
                  </a:lnTo>
                  <a:lnTo>
                    <a:pt x="59191" y="89280"/>
                  </a:lnTo>
                  <a:lnTo>
                    <a:pt x="66546" y="79132"/>
                  </a:lnTo>
                  <a:lnTo>
                    <a:pt x="69960" y="69864"/>
                  </a:lnTo>
                  <a:lnTo>
                    <a:pt x="71361" y="34561"/>
                  </a:lnTo>
                  <a:lnTo>
                    <a:pt x="71387" y="26495"/>
                  </a:lnTo>
                  <a:lnTo>
                    <a:pt x="69276" y="21517"/>
                  </a:lnTo>
                  <a:lnTo>
                    <a:pt x="66486" y="16658"/>
                  </a:lnTo>
                  <a:lnTo>
                    <a:pt x="64548" y="8478"/>
                  </a:lnTo>
                  <a:lnTo>
                    <a:pt x="63656" y="8004"/>
                  </a:lnTo>
                  <a:lnTo>
                    <a:pt x="60549" y="7478"/>
                  </a:lnTo>
                  <a:lnTo>
                    <a:pt x="59402" y="8131"/>
                  </a:lnTo>
                  <a:lnTo>
                    <a:pt x="58639" y="9361"/>
                  </a:lnTo>
                  <a:lnTo>
                    <a:pt x="57563" y="14883"/>
                  </a:lnTo>
                  <a:lnTo>
                    <a:pt x="57412" y="17037"/>
                  </a:lnTo>
                  <a:lnTo>
                    <a:pt x="67760" y="48667"/>
                  </a:lnTo>
                  <a:lnTo>
                    <a:pt x="73036" y="69382"/>
                  </a:lnTo>
                  <a:lnTo>
                    <a:pt x="88163" y="87904"/>
                  </a:lnTo>
                  <a:lnTo>
                    <a:pt x="94988" y="90614"/>
                  </a:lnTo>
                  <a:lnTo>
                    <a:pt x="99031" y="91336"/>
                  </a:lnTo>
                  <a:lnTo>
                    <a:pt x="101726" y="92612"/>
                  </a:lnTo>
                  <a:lnTo>
                    <a:pt x="103523" y="94256"/>
                  </a:lnTo>
                  <a:lnTo>
                    <a:pt x="104721" y="96146"/>
                  </a:lnTo>
                  <a:lnTo>
                    <a:pt x="106313" y="97405"/>
                  </a:lnTo>
                  <a:lnTo>
                    <a:pt x="114260" y="999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56"/>
            <p:cNvSpPr/>
            <p:nvPr/>
          </p:nvSpPr>
          <p:spPr>
            <a:xfrm>
              <a:off x="6059313" y="2500360"/>
              <a:ext cx="148607" cy="192408"/>
            </a:xfrm>
            <a:custGeom>
              <a:avLst/>
              <a:gdLst/>
              <a:ahLst/>
              <a:cxnLst/>
              <a:rect l="0" t="0" r="0" b="0"/>
              <a:pathLst>
                <a:path w="148607" h="192408">
                  <a:moveTo>
                    <a:pt x="98600" y="121396"/>
                  </a:moveTo>
                  <a:lnTo>
                    <a:pt x="98600" y="104397"/>
                  </a:lnTo>
                  <a:lnTo>
                    <a:pt x="96483" y="99818"/>
                  </a:lnTo>
                  <a:lnTo>
                    <a:pt x="80901" y="82301"/>
                  </a:lnTo>
                  <a:lnTo>
                    <a:pt x="78069" y="81839"/>
                  </a:lnTo>
                  <a:lnTo>
                    <a:pt x="58720" y="86029"/>
                  </a:lnTo>
                  <a:lnTo>
                    <a:pt x="46596" y="95478"/>
                  </a:lnTo>
                  <a:lnTo>
                    <a:pt x="32941" y="108604"/>
                  </a:lnTo>
                  <a:lnTo>
                    <a:pt x="15315" y="143980"/>
                  </a:lnTo>
                  <a:lnTo>
                    <a:pt x="1767" y="166470"/>
                  </a:lnTo>
                  <a:lnTo>
                    <a:pt x="0" y="172650"/>
                  </a:lnTo>
                  <a:lnTo>
                    <a:pt x="323" y="175409"/>
                  </a:lnTo>
                  <a:lnTo>
                    <a:pt x="5945" y="189592"/>
                  </a:lnTo>
                  <a:lnTo>
                    <a:pt x="7462" y="190673"/>
                  </a:lnTo>
                  <a:lnTo>
                    <a:pt x="12057" y="191873"/>
                  </a:lnTo>
                  <a:lnTo>
                    <a:pt x="19390" y="192407"/>
                  </a:lnTo>
                  <a:lnTo>
                    <a:pt x="32444" y="188915"/>
                  </a:lnTo>
                  <a:lnTo>
                    <a:pt x="67928" y="171342"/>
                  </a:lnTo>
                  <a:lnTo>
                    <a:pt x="86564" y="153785"/>
                  </a:lnTo>
                  <a:lnTo>
                    <a:pt x="98104" y="133380"/>
                  </a:lnTo>
                  <a:lnTo>
                    <a:pt x="103480" y="115687"/>
                  </a:lnTo>
                  <a:lnTo>
                    <a:pt x="107190" y="100390"/>
                  </a:lnTo>
                  <a:lnTo>
                    <a:pt x="110355" y="89835"/>
                  </a:lnTo>
                  <a:lnTo>
                    <a:pt x="116781" y="55400"/>
                  </a:lnTo>
                  <a:lnTo>
                    <a:pt x="113185" y="21424"/>
                  </a:lnTo>
                  <a:lnTo>
                    <a:pt x="112226" y="12670"/>
                  </a:lnTo>
                  <a:lnTo>
                    <a:pt x="106042" y="495"/>
                  </a:lnTo>
                  <a:lnTo>
                    <a:pt x="99619" y="0"/>
                  </a:lnTo>
                  <a:lnTo>
                    <a:pt x="98626" y="31180"/>
                  </a:lnTo>
                  <a:lnTo>
                    <a:pt x="99399" y="51923"/>
                  </a:lnTo>
                  <a:lnTo>
                    <a:pt x="105082" y="85788"/>
                  </a:lnTo>
                  <a:lnTo>
                    <a:pt x="106341" y="101673"/>
                  </a:lnTo>
                  <a:lnTo>
                    <a:pt x="114551" y="135645"/>
                  </a:lnTo>
                  <a:lnTo>
                    <a:pt x="120524" y="147843"/>
                  </a:lnTo>
                  <a:lnTo>
                    <a:pt x="148606" y="1785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57"/>
            <p:cNvSpPr/>
            <p:nvPr/>
          </p:nvSpPr>
          <p:spPr>
            <a:xfrm>
              <a:off x="5857875" y="2571750"/>
              <a:ext cx="78423" cy="135732"/>
            </a:xfrm>
            <a:custGeom>
              <a:avLst/>
              <a:gdLst/>
              <a:ahLst/>
              <a:cxnLst/>
              <a:rect l="0" t="0" r="0" b="0"/>
              <a:pathLst>
                <a:path w="78423" h="135732">
                  <a:moveTo>
                    <a:pt x="35719" y="0"/>
                  </a:moveTo>
                  <a:lnTo>
                    <a:pt x="29568" y="0"/>
                  </a:lnTo>
                  <a:lnTo>
                    <a:pt x="23068" y="4910"/>
                  </a:lnTo>
                  <a:lnTo>
                    <a:pt x="16449" y="7276"/>
                  </a:lnTo>
                  <a:lnTo>
                    <a:pt x="4733" y="17000"/>
                  </a:lnTo>
                  <a:lnTo>
                    <a:pt x="2104" y="21578"/>
                  </a:lnTo>
                  <a:lnTo>
                    <a:pt x="123" y="34316"/>
                  </a:lnTo>
                  <a:lnTo>
                    <a:pt x="7787" y="43305"/>
                  </a:lnTo>
                  <a:lnTo>
                    <a:pt x="12986" y="47821"/>
                  </a:lnTo>
                  <a:lnTo>
                    <a:pt x="24838" y="54033"/>
                  </a:lnTo>
                  <a:lnTo>
                    <a:pt x="38404" y="57814"/>
                  </a:lnTo>
                  <a:lnTo>
                    <a:pt x="65908" y="74942"/>
                  </a:lnTo>
                  <a:lnTo>
                    <a:pt x="72420" y="76964"/>
                  </a:lnTo>
                  <a:lnTo>
                    <a:pt x="74474" y="78297"/>
                  </a:lnTo>
                  <a:lnTo>
                    <a:pt x="75843" y="79979"/>
                  </a:lnTo>
                  <a:lnTo>
                    <a:pt x="76756" y="81894"/>
                  </a:lnTo>
                  <a:lnTo>
                    <a:pt x="78422" y="101483"/>
                  </a:lnTo>
                  <a:lnTo>
                    <a:pt x="76394" y="106751"/>
                  </a:lnTo>
                  <a:lnTo>
                    <a:pt x="74741" y="109267"/>
                  </a:lnTo>
                  <a:lnTo>
                    <a:pt x="72053" y="110945"/>
                  </a:lnTo>
                  <a:lnTo>
                    <a:pt x="58448" y="115754"/>
                  </a:lnTo>
                  <a:lnTo>
                    <a:pt x="40505" y="125604"/>
                  </a:lnTo>
                  <a:lnTo>
                    <a:pt x="7627" y="135238"/>
                  </a:lnTo>
                  <a:lnTo>
                    <a:pt x="0" y="1357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58"/>
            <p:cNvSpPr/>
            <p:nvPr/>
          </p:nvSpPr>
          <p:spPr>
            <a:xfrm>
              <a:off x="5523557" y="2603696"/>
              <a:ext cx="284293" cy="239518"/>
            </a:xfrm>
            <a:custGeom>
              <a:avLst/>
              <a:gdLst/>
              <a:ahLst/>
              <a:cxnLst/>
              <a:rect l="0" t="0" r="0" b="0"/>
              <a:pathLst>
                <a:path w="284293" h="239518">
                  <a:moveTo>
                    <a:pt x="77143" y="25204"/>
                  </a:moveTo>
                  <a:lnTo>
                    <a:pt x="77143" y="21412"/>
                  </a:lnTo>
                  <a:lnTo>
                    <a:pt x="76349" y="20294"/>
                  </a:lnTo>
                  <a:lnTo>
                    <a:pt x="75027" y="19550"/>
                  </a:lnTo>
                  <a:lnTo>
                    <a:pt x="69868" y="18256"/>
                  </a:lnTo>
                  <a:lnTo>
                    <a:pt x="56351" y="18086"/>
                  </a:lnTo>
                  <a:lnTo>
                    <a:pt x="49911" y="20188"/>
                  </a:lnTo>
                  <a:lnTo>
                    <a:pt x="47082" y="21860"/>
                  </a:lnTo>
                  <a:lnTo>
                    <a:pt x="18628" y="54910"/>
                  </a:lnTo>
                  <a:lnTo>
                    <a:pt x="3414" y="80281"/>
                  </a:lnTo>
                  <a:lnTo>
                    <a:pt x="0" y="90559"/>
                  </a:lnTo>
                  <a:lnTo>
                    <a:pt x="1317" y="98172"/>
                  </a:lnTo>
                  <a:lnTo>
                    <a:pt x="5922" y="114158"/>
                  </a:lnTo>
                  <a:lnTo>
                    <a:pt x="7437" y="115463"/>
                  </a:lnTo>
                  <a:lnTo>
                    <a:pt x="11238" y="116913"/>
                  </a:lnTo>
                  <a:lnTo>
                    <a:pt x="33340" y="118027"/>
                  </a:lnTo>
                  <a:lnTo>
                    <a:pt x="39948" y="115936"/>
                  </a:lnTo>
                  <a:lnTo>
                    <a:pt x="45531" y="113154"/>
                  </a:lnTo>
                  <a:lnTo>
                    <a:pt x="50658" y="111918"/>
                  </a:lnTo>
                  <a:lnTo>
                    <a:pt x="55582" y="107135"/>
                  </a:lnTo>
                  <a:lnTo>
                    <a:pt x="75023" y="82441"/>
                  </a:lnTo>
                  <a:lnTo>
                    <a:pt x="76995" y="77630"/>
                  </a:lnTo>
                  <a:lnTo>
                    <a:pt x="81774" y="70459"/>
                  </a:lnTo>
                  <a:lnTo>
                    <a:pt x="83542" y="63307"/>
                  </a:lnTo>
                  <a:lnTo>
                    <a:pt x="84258" y="54197"/>
                  </a:lnTo>
                  <a:lnTo>
                    <a:pt x="84287" y="77631"/>
                  </a:lnTo>
                  <a:lnTo>
                    <a:pt x="86404" y="82372"/>
                  </a:lnTo>
                  <a:lnTo>
                    <a:pt x="95678" y="94263"/>
                  </a:lnTo>
                  <a:lnTo>
                    <a:pt x="100119" y="103786"/>
                  </a:lnTo>
                  <a:lnTo>
                    <a:pt x="101985" y="106167"/>
                  </a:lnTo>
                  <a:lnTo>
                    <a:pt x="106176" y="108812"/>
                  </a:lnTo>
                  <a:lnTo>
                    <a:pt x="115334" y="110511"/>
                  </a:lnTo>
                  <a:lnTo>
                    <a:pt x="126206" y="110805"/>
                  </a:lnTo>
                  <a:lnTo>
                    <a:pt x="132816" y="108757"/>
                  </a:lnTo>
                  <a:lnTo>
                    <a:pt x="150121" y="98737"/>
                  </a:lnTo>
                  <a:lnTo>
                    <a:pt x="165448" y="73811"/>
                  </a:lnTo>
                  <a:lnTo>
                    <a:pt x="167984" y="66386"/>
                  </a:lnTo>
                  <a:lnTo>
                    <a:pt x="171528" y="53281"/>
                  </a:lnTo>
                  <a:lnTo>
                    <a:pt x="173404" y="48685"/>
                  </a:lnTo>
                  <a:lnTo>
                    <a:pt x="173860" y="44826"/>
                  </a:lnTo>
                  <a:lnTo>
                    <a:pt x="170023" y="14230"/>
                  </a:lnTo>
                  <a:lnTo>
                    <a:pt x="170013" y="27945"/>
                  </a:lnTo>
                  <a:lnTo>
                    <a:pt x="183012" y="62026"/>
                  </a:lnTo>
                  <a:lnTo>
                    <a:pt x="187710" y="70069"/>
                  </a:lnTo>
                  <a:lnTo>
                    <a:pt x="208139" y="91869"/>
                  </a:lnTo>
                  <a:lnTo>
                    <a:pt x="212887" y="94520"/>
                  </a:lnTo>
                  <a:lnTo>
                    <a:pt x="225751" y="96517"/>
                  </a:lnTo>
                  <a:lnTo>
                    <a:pt x="232586" y="90914"/>
                  </a:lnTo>
                  <a:lnTo>
                    <a:pt x="236981" y="86687"/>
                  </a:lnTo>
                  <a:lnTo>
                    <a:pt x="239463" y="80047"/>
                  </a:lnTo>
                  <a:lnTo>
                    <a:pt x="241360" y="72597"/>
                  </a:lnTo>
                  <a:lnTo>
                    <a:pt x="246097" y="63147"/>
                  </a:lnTo>
                  <a:lnTo>
                    <a:pt x="255803" y="27666"/>
                  </a:lnTo>
                  <a:lnTo>
                    <a:pt x="262558" y="5512"/>
                  </a:lnTo>
                  <a:lnTo>
                    <a:pt x="262817" y="0"/>
                  </a:lnTo>
                  <a:lnTo>
                    <a:pt x="262872" y="3119"/>
                  </a:lnTo>
                  <a:lnTo>
                    <a:pt x="272823" y="17451"/>
                  </a:lnTo>
                  <a:lnTo>
                    <a:pt x="281824" y="49120"/>
                  </a:lnTo>
                  <a:lnTo>
                    <a:pt x="284094" y="82510"/>
                  </a:lnTo>
                  <a:lnTo>
                    <a:pt x="284292" y="113909"/>
                  </a:lnTo>
                  <a:lnTo>
                    <a:pt x="283516" y="148350"/>
                  </a:lnTo>
                  <a:lnTo>
                    <a:pt x="272127" y="181660"/>
                  </a:lnTo>
                  <a:lnTo>
                    <a:pt x="260709" y="197690"/>
                  </a:lnTo>
                  <a:lnTo>
                    <a:pt x="235567" y="226260"/>
                  </a:lnTo>
                  <a:lnTo>
                    <a:pt x="226664" y="229656"/>
                  </a:lnTo>
                  <a:lnTo>
                    <a:pt x="218210" y="231959"/>
                  </a:lnTo>
                  <a:lnTo>
                    <a:pt x="206314" y="237788"/>
                  </a:lnTo>
                  <a:lnTo>
                    <a:pt x="198587" y="2395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59"/>
            <p:cNvSpPr/>
            <p:nvPr/>
          </p:nvSpPr>
          <p:spPr>
            <a:xfrm>
              <a:off x="5336392" y="2521898"/>
              <a:ext cx="157153" cy="213040"/>
            </a:xfrm>
            <a:custGeom>
              <a:avLst/>
              <a:gdLst/>
              <a:ahLst/>
              <a:cxnLst/>
              <a:rect l="0" t="0" r="0" b="0"/>
              <a:pathLst>
                <a:path w="157153" h="213040">
                  <a:moveTo>
                    <a:pt x="71427" y="149865"/>
                  </a:moveTo>
                  <a:lnTo>
                    <a:pt x="71427" y="139016"/>
                  </a:lnTo>
                  <a:lnTo>
                    <a:pt x="70633" y="137869"/>
                  </a:lnTo>
                  <a:lnTo>
                    <a:pt x="69311" y="137105"/>
                  </a:lnTo>
                  <a:lnTo>
                    <a:pt x="67635" y="136596"/>
                  </a:lnTo>
                  <a:lnTo>
                    <a:pt x="56954" y="130057"/>
                  </a:lnTo>
                  <a:lnTo>
                    <a:pt x="40460" y="128528"/>
                  </a:lnTo>
                  <a:lnTo>
                    <a:pt x="35703" y="130592"/>
                  </a:lnTo>
                  <a:lnTo>
                    <a:pt x="30944" y="133361"/>
                  </a:lnTo>
                  <a:lnTo>
                    <a:pt x="23801" y="135714"/>
                  </a:lnTo>
                  <a:lnTo>
                    <a:pt x="19039" y="139078"/>
                  </a:lnTo>
                  <a:lnTo>
                    <a:pt x="16394" y="143218"/>
                  </a:lnTo>
                  <a:lnTo>
                    <a:pt x="10903" y="156136"/>
                  </a:lnTo>
                  <a:lnTo>
                    <a:pt x="2968" y="169066"/>
                  </a:lnTo>
                  <a:lnTo>
                    <a:pt x="164" y="192248"/>
                  </a:lnTo>
                  <a:lnTo>
                    <a:pt x="0" y="205575"/>
                  </a:lnTo>
                  <a:lnTo>
                    <a:pt x="3785" y="210380"/>
                  </a:lnTo>
                  <a:lnTo>
                    <a:pt x="7762" y="212479"/>
                  </a:lnTo>
                  <a:lnTo>
                    <a:pt x="9934" y="213039"/>
                  </a:lnTo>
                  <a:lnTo>
                    <a:pt x="12175" y="212618"/>
                  </a:lnTo>
                  <a:lnTo>
                    <a:pt x="19122" y="208234"/>
                  </a:lnTo>
                  <a:lnTo>
                    <a:pt x="46955" y="187141"/>
                  </a:lnTo>
                  <a:lnTo>
                    <a:pt x="61844" y="160696"/>
                  </a:lnTo>
                  <a:lnTo>
                    <a:pt x="76184" y="125896"/>
                  </a:lnTo>
                  <a:lnTo>
                    <a:pt x="83597" y="99357"/>
                  </a:lnTo>
                  <a:lnTo>
                    <a:pt x="87204" y="80395"/>
                  </a:lnTo>
                  <a:lnTo>
                    <a:pt x="91183" y="62606"/>
                  </a:lnTo>
                  <a:lnTo>
                    <a:pt x="92760" y="27779"/>
                  </a:lnTo>
                  <a:lnTo>
                    <a:pt x="92858" y="0"/>
                  </a:lnTo>
                  <a:lnTo>
                    <a:pt x="92064" y="31166"/>
                  </a:lnTo>
                  <a:lnTo>
                    <a:pt x="88743" y="45991"/>
                  </a:lnTo>
                  <a:lnTo>
                    <a:pt x="93186" y="80156"/>
                  </a:lnTo>
                  <a:lnTo>
                    <a:pt x="105002" y="114235"/>
                  </a:lnTo>
                  <a:lnTo>
                    <a:pt x="121447" y="147614"/>
                  </a:lnTo>
                  <a:lnTo>
                    <a:pt x="147628" y="182980"/>
                  </a:lnTo>
                  <a:lnTo>
                    <a:pt x="157152" y="1927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60"/>
            <p:cNvSpPr/>
            <p:nvPr/>
          </p:nvSpPr>
          <p:spPr>
            <a:xfrm>
              <a:off x="5150644" y="2493169"/>
              <a:ext cx="28576" cy="221457"/>
            </a:xfrm>
            <a:custGeom>
              <a:avLst/>
              <a:gdLst/>
              <a:ahLst/>
              <a:cxnLst/>
              <a:rect l="0" t="0" r="0" b="0"/>
              <a:pathLst>
                <a:path w="28576" h="221457">
                  <a:moveTo>
                    <a:pt x="0" y="0"/>
                  </a:moveTo>
                  <a:lnTo>
                    <a:pt x="0" y="31455"/>
                  </a:lnTo>
                  <a:lnTo>
                    <a:pt x="794" y="59575"/>
                  </a:lnTo>
                  <a:lnTo>
                    <a:pt x="12356" y="94988"/>
                  </a:lnTo>
                  <a:lnTo>
                    <a:pt x="15832" y="112811"/>
                  </a:lnTo>
                  <a:lnTo>
                    <a:pt x="19772" y="128146"/>
                  </a:lnTo>
                  <a:lnTo>
                    <a:pt x="21334" y="161899"/>
                  </a:lnTo>
                  <a:lnTo>
                    <a:pt x="22206" y="180970"/>
                  </a:lnTo>
                  <a:lnTo>
                    <a:pt x="28132" y="208658"/>
                  </a:lnTo>
                  <a:lnTo>
                    <a:pt x="28575" y="2214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61"/>
            <p:cNvSpPr/>
            <p:nvPr/>
          </p:nvSpPr>
          <p:spPr>
            <a:xfrm>
              <a:off x="5057783" y="2536031"/>
              <a:ext cx="157156" cy="113996"/>
            </a:xfrm>
            <a:custGeom>
              <a:avLst/>
              <a:gdLst/>
              <a:ahLst/>
              <a:cxnLst/>
              <a:rect l="0" t="0" r="0" b="0"/>
              <a:pathLst>
                <a:path w="157156" h="113996">
                  <a:moveTo>
                    <a:pt x="14280" y="0"/>
                  </a:moveTo>
                  <a:lnTo>
                    <a:pt x="14280" y="3793"/>
                  </a:lnTo>
                  <a:lnTo>
                    <a:pt x="12163" y="7771"/>
                  </a:lnTo>
                  <a:lnTo>
                    <a:pt x="10487" y="9943"/>
                  </a:lnTo>
                  <a:lnTo>
                    <a:pt x="8625" y="16590"/>
                  </a:lnTo>
                  <a:lnTo>
                    <a:pt x="5460" y="29257"/>
                  </a:lnTo>
                  <a:lnTo>
                    <a:pt x="1072" y="43968"/>
                  </a:lnTo>
                  <a:lnTo>
                    <a:pt x="5" y="78125"/>
                  </a:lnTo>
                  <a:lnTo>
                    <a:pt x="0" y="80659"/>
                  </a:lnTo>
                  <a:lnTo>
                    <a:pt x="2113" y="85590"/>
                  </a:lnTo>
                  <a:lnTo>
                    <a:pt x="16785" y="102386"/>
                  </a:lnTo>
                  <a:lnTo>
                    <a:pt x="21478" y="105036"/>
                  </a:lnTo>
                  <a:lnTo>
                    <a:pt x="30700" y="106528"/>
                  </a:lnTo>
                  <a:lnTo>
                    <a:pt x="38246" y="107671"/>
                  </a:lnTo>
                  <a:lnTo>
                    <a:pt x="48545" y="111983"/>
                  </a:lnTo>
                  <a:lnTo>
                    <a:pt x="75530" y="113995"/>
                  </a:lnTo>
                  <a:lnTo>
                    <a:pt x="109491" y="107801"/>
                  </a:lnTo>
                  <a:lnTo>
                    <a:pt x="129545" y="107241"/>
                  </a:lnTo>
                  <a:lnTo>
                    <a:pt x="135094" y="105078"/>
                  </a:lnTo>
                  <a:lnTo>
                    <a:pt x="140206" y="102264"/>
                  </a:lnTo>
                  <a:lnTo>
                    <a:pt x="149956" y="100457"/>
                  </a:lnTo>
                  <a:lnTo>
                    <a:pt x="157155" y="1000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62"/>
            <p:cNvSpPr/>
            <p:nvPr/>
          </p:nvSpPr>
          <p:spPr>
            <a:xfrm>
              <a:off x="4979194" y="2493169"/>
              <a:ext cx="13627" cy="242888"/>
            </a:xfrm>
            <a:custGeom>
              <a:avLst/>
              <a:gdLst/>
              <a:ahLst/>
              <a:cxnLst/>
              <a:rect l="0" t="0" r="0" b="0"/>
              <a:pathLst>
                <a:path w="13627" h="242888">
                  <a:moveTo>
                    <a:pt x="7144" y="0"/>
                  </a:moveTo>
                  <a:lnTo>
                    <a:pt x="7144" y="31455"/>
                  </a:lnTo>
                  <a:lnTo>
                    <a:pt x="7938" y="59575"/>
                  </a:lnTo>
                  <a:lnTo>
                    <a:pt x="13626" y="88904"/>
                  </a:lnTo>
                  <a:lnTo>
                    <a:pt x="13435" y="123957"/>
                  </a:lnTo>
                  <a:lnTo>
                    <a:pt x="7007" y="158823"/>
                  </a:lnTo>
                  <a:lnTo>
                    <a:pt x="719" y="187262"/>
                  </a:lnTo>
                  <a:lnTo>
                    <a:pt x="13" y="220959"/>
                  </a:lnTo>
                  <a:lnTo>
                    <a:pt x="0" y="2428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SMARTInkShape-Group16"/>
          <p:cNvGrpSpPr/>
          <p:nvPr/>
        </p:nvGrpSpPr>
        <p:grpSpPr>
          <a:xfrm>
            <a:off x="2650331" y="4029077"/>
            <a:ext cx="4421724" cy="542924"/>
            <a:chOff x="2650331" y="4029077"/>
            <a:chExt cx="4421724" cy="542924"/>
          </a:xfrm>
        </p:grpSpPr>
        <p:sp>
          <p:nvSpPr>
            <p:cNvPr id="35" name="SMARTInkShape-63"/>
            <p:cNvSpPr/>
            <p:nvPr/>
          </p:nvSpPr>
          <p:spPr>
            <a:xfrm>
              <a:off x="3214688" y="4129251"/>
              <a:ext cx="142876" cy="156632"/>
            </a:xfrm>
            <a:custGeom>
              <a:avLst/>
              <a:gdLst/>
              <a:ahLst/>
              <a:cxnLst/>
              <a:rect l="0" t="0" r="0" b="0"/>
              <a:pathLst>
                <a:path w="142876" h="156632">
                  <a:moveTo>
                    <a:pt x="0" y="42699"/>
                  </a:moveTo>
                  <a:lnTo>
                    <a:pt x="0" y="46491"/>
                  </a:lnTo>
                  <a:lnTo>
                    <a:pt x="6481" y="64991"/>
                  </a:lnTo>
                  <a:lnTo>
                    <a:pt x="7085" y="99758"/>
                  </a:lnTo>
                  <a:lnTo>
                    <a:pt x="6344" y="130588"/>
                  </a:lnTo>
                  <a:lnTo>
                    <a:pt x="25" y="156631"/>
                  </a:lnTo>
                  <a:lnTo>
                    <a:pt x="0" y="124881"/>
                  </a:lnTo>
                  <a:lnTo>
                    <a:pt x="2116" y="99149"/>
                  </a:lnTo>
                  <a:lnTo>
                    <a:pt x="12184" y="64038"/>
                  </a:lnTo>
                  <a:lnTo>
                    <a:pt x="23849" y="32192"/>
                  </a:lnTo>
                  <a:lnTo>
                    <a:pt x="30967" y="16920"/>
                  </a:lnTo>
                  <a:lnTo>
                    <a:pt x="37840" y="9281"/>
                  </a:lnTo>
                  <a:lnTo>
                    <a:pt x="45393" y="4034"/>
                  </a:lnTo>
                  <a:lnTo>
                    <a:pt x="54107" y="1080"/>
                  </a:lnTo>
                  <a:lnTo>
                    <a:pt x="70380" y="0"/>
                  </a:lnTo>
                  <a:lnTo>
                    <a:pt x="77053" y="2026"/>
                  </a:lnTo>
                  <a:lnTo>
                    <a:pt x="95195" y="12825"/>
                  </a:lnTo>
                  <a:lnTo>
                    <a:pt x="101311" y="20426"/>
                  </a:lnTo>
                  <a:lnTo>
                    <a:pt x="104558" y="29096"/>
                  </a:lnTo>
                  <a:lnTo>
                    <a:pt x="110435" y="47597"/>
                  </a:lnTo>
                  <a:lnTo>
                    <a:pt x="123903" y="79841"/>
                  </a:lnTo>
                  <a:lnTo>
                    <a:pt x="137223" y="115496"/>
                  </a:lnTo>
                  <a:lnTo>
                    <a:pt x="141200" y="126710"/>
                  </a:lnTo>
                  <a:lnTo>
                    <a:pt x="142875" y="14271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64"/>
            <p:cNvSpPr/>
            <p:nvPr/>
          </p:nvSpPr>
          <p:spPr>
            <a:xfrm>
              <a:off x="3073215" y="4129088"/>
              <a:ext cx="105602" cy="160917"/>
            </a:xfrm>
            <a:custGeom>
              <a:avLst/>
              <a:gdLst/>
              <a:ahLst/>
              <a:cxnLst/>
              <a:rect l="0" t="0" r="0" b="0"/>
              <a:pathLst>
                <a:path w="105602" h="160917">
                  <a:moveTo>
                    <a:pt x="34316" y="21431"/>
                  </a:moveTo>
                  <a:lnTo>
                    <a:pt x="34316" y="25223"/>
                  </a:lnTo>
                  <a:lnTo>
                    <a:pt x="33523" y="26341"/>
                  </a:lnTo>
                  <a:lnTo>
                    <a:pt x="32200" y="27085"/>
                  </a:lnTo>
                  <a:lnTo>
                    <a:pt x="30524" y="27582"/>
                  </a:lnTo>
                  <a:lnTo>
                    <a:pt x="29407" y="29500"/>
                  </a:lnTo>
                  <a:lnTo>
                    <a:pt x="17317" y="62134"/>
                  </a:lnTo>
                  <a:lnTo>
                    <a:pt x="3331" y="96657"/>
                  </a:lnTo>
                  <a:lnTo>
                    <a:pt x="0" y="111630"/>
                  </a:lnTo>
                  <a:lnTo>
                    <a:pt x="1337" y="121315"/>
                  </a:lnTo>
                  <a:lnTo>
                    <a:pt x="10865" y="144445"/>
                  </a:lnTo>
                  <a:lnTo>
                    <a:pt x="15427" y="150981"/>
                  </a:lnTo>
                  <a:lnTo>
                    <a:pt x="20100" y="154415"/>
                  </a:lnTo>
                  <a:lnTo>
                    <a:pt x="33360" y="160412"/>
                  </a:lnTo>
                  <a:lnTo>
                    <a:pt x="36854" y="160916"/>
                  </a:lnTo>
                  <a:lnTo>
                    <a:pt x="42853" y="159360"/>
                  </a:lnTo>
                  <a:lnTo>
                    <a:pt x="67985" y="147412"/>
                  </a:lnTo>
                  <a:lnTo>
                    <a:pt x="75209" y="140658"/>
                  </a:lnTo>
                  <a:lnTo>
                    <a:pt x="99883" y="109408"/>
                  </a:lnTo>
                  <a:lnTo>
                    <a:pt x="104014" y="95211"/>
                  </a:lnTo>
                  <a:lnTo>
                    <a:pt x="105601" y="60521"/>
                  </a:lnTo>
                  <a:lnTo>
                    <a:pt x="103569" y="52562"/>
                  </a:lnTo>
                  <a:lnTo>
                    <a:pt x="88957" y="27336"/>
                  </a:lnTo>
                  <a:lnTo>
                    <a:pt x="78741" y="16894"/>
                  </a:lnTo>
                  <a:lnTo>
                    <a:pt x="67499" y="10385"/>
                  </a:lnTo>
                  <a:lnTo>
                    <a:pt x="61500" y="8584"/>
                  </a:lnTo>
                  <a:lnTo>
                    <a:pt x="59583" y="7310"/>
                  </a:lnTo>
                  <a:lnTo>
                    <a:pt x="5574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65"/>
            <p:cNvSpPr/>
            <p:nvPr/>
          </p:nvSpPr>
          <p:spPr>
            <a:xfrm>
              <a:off x="2750638" y="4136694"/>
              <a:ext cx="256882" cy="163845"/>
            </a:xfrm>
            <a:custGeom>
              <a:avLst/>
              <a:gdLst/>
              <a:ahLst/>
              <a:cxnLst/>
              <a:rect l="0" t="0" r="0" b="0"/>
              <a:pathLst>
                <a:path w="256882" h="163845">
                  <a:moveTo>
                    <a:pt x="6850" y="13825"/>
                  </a:moveTo>
                  <a:lnTo>
                    <a:pt x="6850" y="6707"/>
                  </a:lnTo>
                  <a:lnTo>
                    <a:pt x="699" y="6683"/>
                  </a:lnTo>
                  <a:lnTo>
                    <a:pt x="368" y="7476"/>
                  </a:lnTo>
                  <a:lnTo>
                    <a:pt x="0" y="10474"/>
                  </a:lnTo>
                  <a:lnTo>
                    <a:pt x="1953" y="14452"/>
                  </a:lnTo>
                  <a:lnTo>
                    <a:pt x="4673" y="18866"/>
                  </a:lnTo>
                  <a:lnTo>
                    <a:pt x="6205" y="26607"/>
                  </a:lnTo>
                  <a:lnTo>
                    <a:pt x="6825" y="61577"/>
                  </a:lnTo>
                  <a:lnTo>
                    <a:pt x="6850" y="96938"/>
                  </a:lnTo>
                  <a:lnTo>
                    <a:pt x="6850" y="106354"/>
                  </a:lnTo>
                  <a:lnTo>
                    <a:pt x="6850" y="96720"/>
                  </a:lnTo>
                  <a:lnTo>
                    <a:pt x="8966" y="92207"/>
                  </a:lnTo>
                  <a:lnTo>
                    <a:pt x="10642" y="89892"/>
                  </a:lnTo>
                  <a:lnTo>
                    <a:pt x="21633" y="56496"/>
                  </a:lnTo>
                  <a:lnTo>
                    <a:pt x="30760" y="41392"/>
                  </a:lnTo>
                  <a:lnTo>
                    <a:pt x="44958" y="25852"/>
                  </a:lnTo>
                  <a:lnTo>
                    <a:pt x="51833" y="23139"/>
                  </a:lnTo>
                  <a:lnTo>
                    <a:pt x="65389" y="21397"/>
                  </a:lnTo>
                  <a:lnTo>
                    <a:pt x="70702" y="23276"/>
                  </a:lnTo>
                  <a:lnTo>
                    <a:pt x="91579" y="41565"/>
                  </a:lnTo>
                  <a:lnTo>
                    <a:pt x="101099" y="54764"/>
                  </a:lnTo>
                  <a:lnTo>
                    <a:pt x="111434" y="87671"/>
                  </a:lnTo>
                  <a:lnTo>
                    <a:pt x="113905" y="121952"/>
                  </a:lnTo>
                  <a:lnTo>
                    <a:pt x="114005" y="135134"/>
                  </a:lnTo>
                  <a:lnTo>
                    <a:pt x="114006" y="118473"/>
                  </a:lnTo>
                  <a:lnTo>
                    <a:pt x="122825" y="82955"/>
                  </a:lnTo>
                  <a:lnTo>
                    <a:pt x="135584" y="47851"/>
                  </a:lnTo>
                  <a:lnTo>
                    <a:pt x="147363" y="20099"/>
                  </a:lnTo>
                  <a:lnTo>
                    <a:pt x="152114" y="13174"/>
                  </a:lnTo>
                  <a:lnTo>
                    <a:pt x="163045" y="4813"/>
                  </a:lnTo>
                  <a:lnTo>
                    <a:pt x="172545" y="1100"/>
                  </a:lnTo>
                  <a:lnTo>
                    <a:pt x="184179" y="0"/>
                  </a:lnTo>
                  <a:lnTo>
                    <a:pt x="190967" y="1860"/>
                  </a:lnTo>
                  <a:lnTo>
                    <a:pt x="208396" y="11749"/>
                  </a:lnTo>
                  <a:lnTo>
                    <a:pt x="226057" y="45068"/>
                  </a:lnTo>
                  <a:lnTo>
                    <a:pt x="239430" y="73381"/>
                  </a:lnTo>
                  <a:lnTo>
                    <a:pt x="244525" y="106695"/>
                  </a:lnTo>
                  <a:lnTo>
                    <a:pt x="248193" y="120981"/>
                  </a:lnTo>
                  <a:lnTo>
                    <a:pt x="250471" y="146896"/>
                  </a:lnTo>
                  <a:lnTo>
                    <a:pt x="255379" y="156645"/>
                  </a:lnTo>
                  <a:lnTo>
                    <a:pt x="256881" y="1638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66"/>
            <p:cNvSpPr/>
            <p:nvPr/>
          </p:nvSpPr>
          <p:spPr>
            <a:xfrm>
              <a:off x="2650331" y="4029077"/>
              <a:ext cx="7145" cy="307079"/>
            </a:xfrm>
            <a:custGeom>
              <a:avLst/>
              <a:gdLst/>
              <a:ahLst/>
              <a:cxnLst/>
              <a:rect l="0" t="0" r="0" b="0"/>
              <a:pathLst>
                <a:path w="7145" h="307079">
                  <a:moveTo>
                    <a:pt x="7144" y="7142"/>
                  </a:moveTo>
                  <a:lnTo>
                    <a:pt x="993" y="7142"/>
                  </a:lnTo>
                  <a:lnTo>
                    <a:pt x="662" y="6348"/>
                  </a:lnTo>
                  <a:lnTo>
                    <a:pt x="1" y="0"/>
                  </a:lnTo>
                  <a:lnTo>
                    <a:pt x="0" y="32713"/>
                  </a:lnTo>
                  <a:lnTo>
                    <a:pt x="0" y="67683"/>
                  </a:lnTo>
                  <a:lnTo>
                    <a:pt x="2117" y="99034"/>
                  </a:lnTo>
                  <a:lnTo>
                    <a:pt x="6151" y="132185"/>
                  </a:lnTo>
                  <a:lnTo>
                    <a:pt x="6850" y="159903"/>
                  </a:lnTo>
                  <a:lnTo>
                    <a:pt x="7086" y="192010"/>
                  </a:lnTo>
                  <a:lnTo>
                    <a:pt x="7136" y="224691"/>
                  </a:lnTo>
                  <a:lnTo>
                    <a:pt x="7143" y="255483"/>
                  </a:lnTo>
                  <a:lnTo>
                    <a:pt x="6350" y="287932"/>
                  </a:lnTo>
                  <a:lnTo>
                    <a:pt x="662" y="299662"/>
                  </a:lnTo>
                  <a:lnTo>
                    <a:pt x="8" y="307078"/>
                  </a:lnTo>
                  <a:lnTo>
                    <a:pt x="0" y="30003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67"/>
            <p:cNvSpPr/>
            <p:nvPr/>
          </p:nvSpPr>
          <p:spPr>
            <a:xfrm>
              <a:off x="3429000" y="4036219"/>
              <a:ext cx="28576" cy="264320"/>
            </a:xfrm>
            <a:custGeom>
              <a:avLst/>
              <a:gdLst/>
              <a:ahLst/>
              <a:cxnLst/>
              <a:rect l="0" t="0" r="0" b="0"/>
              <a:pathLst>
                <a:path w="28576" h="264320">
                  <a:moveTo>
                    <a:pt x="0" y="0"/>
                  </a:moveTo>
                  <a:lnTo>
                    <a:pt x="0" y="10642"/>
                  </a:lnTo>
                  <a:lnTo>
                    <a:pt x="2117" y="14784"/>
                  </a:lnTo>
                  <a:lnTo>
                    <a:pt x="3792" y="16999"/>
                  </a:lnTo>
                  <a:lnTo>
                    <a:pt x="6482" y="36872"/>
                  </a:lnTo>
                  <a:lnTo>
                    <a:pt x="7057" y="69335"/>
                  </a:lnTo>
                  <a:lnTo>
                    <a:pt x="12036" y="100391"/>
                  </a:lnTo>
                  <a:lnTo>
                    <a:pt x="13843" y="134159"/>
                  </a:lnTo>
                  <a:lnTo>
                    <a:pt x="14200" y="167788"/>
                  </a:lnTo>
                  <a:lnTo>
                    <a:pt x="16393" y="201032"/>
                  </a:lnTo>
                  <a:lnTo>
                    <a:pt x="20989" y="235205"/>
                  </a:lnTo>
                  <a:lnTo>
                    <a:pt x="22029" y="244235"/>
                  </a:lnTo>
                  <a:lnTo>
                    <a:pt x="28575" y="2643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68"/>
            <p:cNvSpPr/>
            <p:nvPr/>
          </p:nvSpPr>
          <p:spPr>
            <a:xfrm>
              <a:off x="3407569" y="4087637"/>
              <a:ext cx="314326" cy="205758"/>
            </a:xfrm>
            <a:custGeom>
              <a:avLst/>
              <a:gdLst/>
              <a:ahLst/>
              <a:cxnLst/>
              <a:rect l="0" t="0" r="0" b="0"/>
              <a:pathLst>
                <a:path w="314326" h="205758">
                  <a:moveTo>
                    <a:pt x="0" y="70026"/>
                  </a:moveTo>
                  <a:lnTo>
                    <a:pt x="3792" y="73818"/>
                  </a:lnTo>
                  <a:lnTo>
                    <a:pt x="5703" y="74141"/>
                  </a:lnTo>
                  <a:lnTo>
                    <a:pt x="7771" y="73563"/>
                  </a:lnTo>
                  <a:lnTo>
                    <a:pt x="19926" y="65582"/>
                  </a:lnTo>
                  <a:lnTo>
                    <a:pt x="40910" y="59445"/>
                  </a:lnTo>
                  <a:lnTo>
                    <a:pt x="48080" y="53152"/>
                  </a:lnTo>
                  <a:lnTo>
                    <a:pt x="54706" y="45858"/>
                  </a:lnTo>
                  <a:lnTo>
                    <a:pt x="89607" y="22453"/>
                  </a:lnTo>
                  <a:lnTo>
                    <a:pt x="111896" y="1764"/>
                  </a:lnTo>
                  <a:lnTo>
                    <a:pt x="116671" y="0"/>
                  </a:lnTo>
                  <a:lnTo>
                    <a:pt x="119056" y="323"/>
                  </a:lnTo>
                  <a:lnTo>
                    <a:pt x="132555" y="5946"/>
                  </a:lnTo>
                  <a:lnTo>
                    <a:pt x="133614" y="7462"/>
                  </a:lnTo>
                  <a:lnTo>
                    <a:pt x="147040" y="37828"/>
                  </a:lnTo>
                  <a:lnTo>
                    <a:pt x="153419" y="70489"/>
                  </a:lnTo>
                  <a:lnTo>
                    <a:pt x="156669" y="105805"/>
                  </a:lnTo>
                  <a:lnTo>
                    <a:pt x="157119" y="140841"/>
                  </a:lnTo>
                  <a:lnTo>
                    <a:pt x="157162" y="169998"/>
                  </a:lnTo>
                  <a:lnTo>
                    <a:pt x="157162" y="166234"/>
                  </a:lnTo>
                  <a:lnTo>
                    <a:pt x="165981" y="136195"/>
                  </a:lnTo>
                  <a:lnTo>
                    <a:pt x="184865" y="107817"/>
                  </a:lnTo>
                  <a:lnTo>
                    <a:pt x="198091" y="97539"/>
                  </a:lnTo>
                  <a:lnTo>
                    <a:pt x="207367" y="94160"/>
                  </a:lnTo>
                  <a:lnTo>
                    <a:pt x="240518" y="91615"/>
                  </a:lnTo>
                  <a:lnTo>
                    <a:pt x="254797" y="95296"/>
                  </a:lnTo>
                  <a:lnTo>
                    <a:pt x="262204" y="101365"/>
                  </a:lnTo>
                  <a:lnTo>
                    <a:pt x="288095" y="135632"/>
                  </a:lnTo>
                  <a:lnTo>
                    <a:pt x="304004" y="160582"/>
                  </a:lnTo>
                  <a:lnTo>
                    <a:pt x="306902" y="181219"/>
                  </a:lnTo>
                  <a:lnTo>
                    <a:pt x="307057" y="186384"/>
                  </a:lnTo>
                  <a:lnTo>
                    <a:pt x="309243" y="191326"/>
                  </a:lnTo>
                  <a:lnTo>
                    <a:pt x="312066" y="196168"/>
                  </a:lnTo>
                  <a:lnTo>
                    <a:pt x="314325" y="2057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69"/>
            <p:cNvSpPr/>
            <p:nvPr/>
          </p:nvSpPr>
          <p:spPr>
            <a:xfrm>
              <a:off x="3807619" y="4314825"/>
              <a:ext cx="41863" cy="85726"/>
            </a:xfrm>
            <a:custGeom>
              <a:avLst/>
              <a:gdLst/>
              <a:ahLst/>
              <a:cxnLst/>
              <a:rect l="0" t="0" r="0" b="0"/>
              <a:pathLst>
                <a:path w="41863" h="85726">
                  <a:moveTo>
                    <a:pt x="28575" y="0"/>
                  </a:moveTo>
                  <a:lnTo>
                    <a:pt x="28575" y="3792"/>
                  </a:lnTo>
                  <a:lnTo>
                    <a:pt x="29369" y="4910"/>
                  </a:lnTo>
                  <a:lnTo>
                    <a:pt x="30692" y="5654"/>
                  </a:lnTo>
                  <a:lnTo>
                    <a:pt x="34726" y="6850"/>
                  </a:lnTo>
                  <a:lnTo>
                    <a:pt x="35277" y="9130"/>
                  </a:lnTo>
                  <a:lnTo>
                    <a:pt x="35632" y="17061"/>
                  </a:lnTo>
                  <a:lnTo>
                    <a:pt x="37796" y="21606"/>
                  </a:lnTo>
                  <a:lnTo>
                    <a:pt x="39485" y="23929"/>
                  </a:lnTo>
                  <a:lnTo>
                    <a:pt x="41862" y="34783"/>
                  </a:lnTo>
                  <a:lnTo>
                    <a:pt x="40301" y="41388"/>
                  </a:lnTo>
                  <a:lnTo>
                    <a:pt x="19006" y="72800"/>
                  </a:lnTo>
                  <a:lnTo>
                    <a:pt x="14267" y="76012"/>
                  </a:lnTo>
                  <a:lnTo>
                    <a:pt x="11893" y="76869"/>
                  </a:lnTo>
                  <a:lnTo>
                    <a:pt x="10310" y="78233"/>
                  </a:lnTo>
                  <a:lnTo>
                    <a:pt x="7288" y="83152"/>
                  </a:lnTo>
                  <a:lnTo>
                    <a:pt x="0" y="857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70"/>
            <p:cNvSpPr/>
            <p:nvPr/>
          </p:nvSpPr>
          <p:spPr>
            <a:xfrm>
              <a:off x="3929385" y="4200525"/>
              <a:ext cx="85277" cy="135603"/>
            </a:xfrm>
            <a:custGeom>
              <a:avLst/>
              <a:gdLst/>
              <a:ahLst/>
              <a:cxnLst/>
              <a:rect l="0" t="0" r="0" b="0"/>
              <a:pathLst>
                <a:path w="85277" h="135603">
                  <a:moveTo>
                    <a:pt x="21109" y="14288"/>
                  </a:moveTo>
                  <a:lnTo>
                    <a:pt x="9252" y="39589"/>
                  </a:lnTo>
                  <a:lnTo>
                    <a:pt x="2125" y="71715"/>
                  </a:lnTo>
                  <a:lnTo>
                    <a:pt x="0" y="101147"/>
                  </a:lnTo>
                  <a:lnTo>
                    <a:pt x="1937" y="110571"/>
                  </a:lnTo>
                  <a:lnTo>
                    <a:pt x="5374" y="120339"/>
                  </a:lnTo>
                  <a:lnTo>
                    <a:pt x="5857" y="123089"/>
                  </a:lnTo>
                  <a:lnTo>
                    <a:pt x="10626" y="128260"/>
                  </a:lnTo>
                  <a:lnTo>
                    <a:pt x="17243" y="132411"/>
                  </a:lnTo>
                  <a:lnTo>
                    <a:pt x="25432" y="134747"/>
                  </a:lnTo>
                  <a:lnTo>
                    <a:pt x="41512" y="135602"/>
                  </a:lnTo>
                  <a:lnTo>
                    <a:pt x="54847" y="131900"/>
                  </a:lnTo>
                  <a:lnTo>
                    <a:pt x="67873" y="123539"/>
                  </a:lnTo>
                  <a:lnTo>
                    <a:pt x="75622" y="115803"/>
                  </a:lnTo>
                  <a:lnTo>
                    <a:pt x="80527" y="108089"/>
                  </a:lnTo>
                  <a:lnTo>
                    <a:pt x="83958" y="94821"/>
                  </a:lnTo>
                  <a:lnTo>
                    <a:pt x="85276" y="66637"/>
                  </a:lnTo>
                  <a:lnTo>
                    <a:pt x="81573" y="52377"/>
                  </a:lnTo>
                  <a:lnTo>
                    <a:pt x="73210" y="39039"/>
                  </a:lnTo>
                  <a:lnTo>
                    <a:pt x="56811" y="17949"/>
                  </a:lnTo>
                  <a:lnTo>
                    <a:pt x="54435" y="16728"/>
                  </a:lnTo>
                  <a:lnTo>
                    <a:pt x="52852" y="15121"/>
                  </a:lnTo>
                  <a:lnTo>
                    <a:pt x="51092" y="11218"/>
                  </a:lnTo>
                  <a:lnTo>
                    <a:pt x="49829" y="9860"/>
                  </a:lnTo>
                  <a:lnTo>
                    <a:pt x="3539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71"/>
            <p:cNvSpPr/>
            <p:nvPr/>
          </p:nvSpPr>
          <p:spPr>
            <a:xfrm>
              <a:off x="4086225" y="4150530"/>
              <a:ext cx="107157" cy="157022"/>
            </a:xfrm>
            <a:custGeom>
              <a:avLst/>
              <a:gdLst/>
              <a:ahLst/>
              <a:cxnLst/>
              <a:rect l="0" t="0" r="0" b="0"/>
              <a:pathLst>
                <a:path w="107157" h="157022">
                  <a:moveTo>
                    <a:pt x="0" y="107145"/>
                  </a:moveTo>
                  <a:lnTo>
                    <a:pt x="0" y="126296"/>
                  </a:lnTo>
                  <a:lnTo>
                    <a:pt x="3792" y="135486"/>
                  </a:lnTo>
                  <a:lnTo>
                    <a:pt x="4116" y="138739"/>
                  </a:lnTo>
                  <a:lnTo>
                    <a:pt x="18" y="157021"/>
                  </a:lnTo>
                  <a:lnTo>
                    <a:pt x="0" y="123358"/>
                  </a:lnTo>
                  <a:lnTo>
                    <a:pt x="2117" y="97825"/>
                  </a:lnTo>
                  <a:lnTo>
                    <a:pt x="12185" y="64790"/>
                  </a:lnTo>
                  <a:lnTo>
                    <a:pt x="27012" y="29464"/>
                  </a:lnTo>
                  <a:lnTo>
                    <a:pt x="52094" y="4972"/>
                  </a:lnTo>
                  <a:lnTo>
                    <a:pt x="59137" y="2204"/>
                  </a:lnTo>
                  <a:lnTo>
                    <a:pt x="92829" y="6"/>
                  </a:lnTo>
                  <a:lnTo>
                    <a:pt x="95224" y="0"/>
                  </a:lnTo>
                  <a:lnTo>
                    <a:pt x="100000" y="2110"/>
                  </a:lnTo>
                  <a:lnTo>
                    <a:pt x="107156" y="71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72"/>
            <p:cNvSpPr/>
            <p:nvPr/>
          </p:nvSpPr>
          <p:spPr>
            <a:xfrm>
              <a:off x="4425010" y="4115095"/>
              <a:ext cx="118416" cy="142535"/>
            </a:xfrm>
            <a:custGeom>
              <a:avLst/>
              <a:gdLst/>
              <a:ahLst/>
              <a:cxnLst/>
              <a:rect l="0" t="0" r="0" b="0"/>
              <a:pathLst>
                <a:path w="118416" h="142535">
                  <a:moveTo>
                    <a:pt x="4115" y="6849"/>
                  </a:moveTo>
                  <a:lnTo>
                    <a:pt x="4115" y="0"/>
                  </a:lnTo>
                  <a:lnTo>
                    <a:pt x="323" y="3585"/>
                  </a:lnTo>
                  <a:lnTo>
                    <a:pt x="0" y="5467"/>
                  </a:lnTo>
                  <a:lnTo>
                    <a:pt x="578" y="7515"/>
                  </a:lnTo>
                  <a:lnTo>
                    <a:pt x="1757" y="9674"/>
                  </a:lnTo>
                  <a:lnTo>
                    <a:pt x="3805" y="28966"/>
                  </a:lnTo>
                  <a:lnTo>
                    <a:pt x="4088" y="59032"/>
                  </a:lnTo>
                  <a:lnTo>
                    <a:pt x="4113" y="94254"/>
                  </a:lnTo>
                  <a:lnTo>
                    <a:pt x="4115" y="126585"/>
                  </a:lnTo>
                  <a:lnTo>
                    <a:pt x="4115" y="142534"/>
                  </a:lnTo>
                  <a:lnTo>
                    <a:pt x="4115" y="110158"/>
                  </a:lnTo>
                  <a:lnTo>
                    <a:pt x="4909" y="98801"/>
                  </a:lnTo>
                  <a:lnTo>
                    <a:pt x="12934" y="64084"/>
                  </a:lnTo>
                  <a:lnTo>
                    <a:pt x="28026" y="30666"/>
                  </a:lnTo>
                  <a:lnTo>
                    <a:pt x="35101" y="20168"/>
                  </a:lnTo>
                  <a:lnTo>
                    <a:pt x="39847" y="16737"/>
                  </a:lnTo>
                  <a:lnTo>
                    <a:pt x="44602" y="14419"/>
                  </a:lnTo>
                  <a:lnTo>
                    <a:pt x="49361" y="10742"/>
                  </a:lnTo>
                  <a:lnTo>
                    <a:pt x="56239" y="8579"/>
                  </a:lnTo>
                  <a:lnTo>
                    <a:pt x="60296" y="8003"/>
                  </a:lnTo>
                  <a:lnTo>
                    <a:pt x="66920" y="9478"/>
                  </a:lnTo>
                  <a:lnTo>
                    <a:pt x="73303" y="11986"/>
                  </a:lnTo>
                  <a:lnTo>
                    <a:pt x="85029" y="14192"/>
                  </a:lnTo>
                  <a:lnTo>
                    <a:pt x="109640" y="28431"/>
                  </a:lnTo>
                  <a:lnTo>
                    <a:pt x="118415" y="3542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73"/>
            <p:cNvSpPr/>
            <p:nvPr/>
          </p:nvSpPr>
          <p:spPr>
            <a:xfrm>
              <a:off x="4572011" y="4121944"/>
              <a:ext cx="49941" cy="149882"/>
            </a:xfrm>
            <a:custGeom>
              <a:avLst/>
              <a:gdLst/>
              <a:ahLst/>
              <a:cxnLst/>
              <a:rect l="0" t="0" r="0" b="0"/>
              <a:pathLst>
                <a:path w="49941" h="149882">
                  <a:moveTo>
                    <a:pt x="28564" y="21431"/>
                  </a:moveTo>
                  <a:lnTo>
                    <a:pt x="28564" y="25223"/>
                  </a:lnTo>
                  <a:lnTo>
                    <a:pt x="26447" y="29202"/>
                  </a:lnTo>
                  <a:lnTo>
                    <a:pt x="11564" y="55492"/>
                  </a:lnTo>
                  <a:lnTo>
                    <a:pt x="2062" y="84331"/>
                  </a:lnTo>
                  <a:lnTo>
                    <a:pt x="171" y="119832"/>
                  </a:lnTo>
                  <a:lnTo>
                    <a:pt x="0" y="144744"/>
                  </a:lnTo>
                  <a:lnTo>
                    <a:pt x="790" y="146502"/>
                  </a:lnTo>
                  <a:lnTo>
                    <a:pt x="2111" y="147674"/>
                  </a:lnTo>
                  <a:lnTo>
                    <a:pt x="5694" y="148976"/>
                  </a:lnTo>
                  <a:lnTo>
                    <a:pt x="16782" y="149881"/>
                  </a:lnTo>
                  <a:lnTo>
                    <a:pt x="21476" y="147841"/>
                  </a:lnTo>
                  <a:lnTo>
                    <a:pt x="38092" y="133223"/>
                  </a:lnTo>
                  <a:lnTo>
                    <a:pt x="45234" y="122376"/>
                  </a:lnTo>
                  <a:lnTo>
                    <a:pt x="49055" y="99579"/>
                  </a:lnTo>
                  <a:lnTo>
                    <a:pt x="49940" y="64407"/>
                  </a:lnTo>
                  <a:lnTo>
                    <a:pt x="49177" y="54819"/>
                  </a:lnTo>
                  <a:lnTo>
                    <a:pt x="41175" y="23551"/>
                  </a:lnTo>
                  <a:lnTo>
                    <a:pt x="28646" y="7373"/>
                  </a:lnTo>
                  <a:lnTo>
                    <a:pt x="2142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74"/>
            <p:cNvSpPr/>
            <p:nvPr/>
          </p:nvSpPr>
          <p:spPr>
            <a:xfrm>
              <a:off x="4657725" y="4150519"/>
              <a:ext cx="114301" cy="138801"/>
            </a:xfrm>
            <a:custGeom>
              <a:avLst/>
              <a:gdLst/>
              <a:ahLst/>
              <a:cxnLst/>
              <a:rect l="0" t="0" r="0" b="0"/>
              <a:pathLst>
                <a:path w="114301" h="138801">
                  <a:moveTo>
                    <a:pt x="0" y="0"/>
                  </a:moveTo>
                  <a:lnTo>
                    <a:pt x="3792" y="3792"/>
                  </a:lnTo>
                  <a:lnTo>
                    <a:pt x="5654" y="9887"/>
                  </a:lnTo>
                  <a:lnTo>
                    <a:pt x="9130" y="30305"/>
                  </a:lnTo>
                  <a:lnTo>
                    <a:pt x="11995" y="39663"/>
                  </a:lnTo>
                  <a:lnTo>
                    <a:pt x="13986" y="71957"/>
                  </a:lnTo>
                  <a:lnTo>
                    <a:pt x="14248" y="105108"/>
                  </a:lnTo>
                  <a:lnTo>
                    <a:pt x="15063" y="114977"/>
                  </a:lnTo>
                  <a:lnTo>
                    <a:pt x="23106" y="135492"/>
                  </a:lnTo>
                  <a:lnTo>
                    <a:pt x="24929" y="137953"/>
                  </a:lnTo>
                  <a:lnTo>
                    <a:pt x="26144" y="138800"/>
                  </a:lnTo>
                  <a:lnTo>
                    <a:pt x="26955" y="138571"/>
                  </a:lnTo>
                  <a:lnTo>
                    <a:pt x="27495" y="137624"/>
                  </a:lnTo>
                  <a:lnTo>
                    <a:pt x="28649" y="136993"/>
                  </a:lnTo>
                  <a:lnTo>
                    <a:pt x="34065" y="135311"/>
                  </a:lnTo>
                  <a:lnTo>
                    <a:pt x="49132" y="122045"/>
                  </a:lnTo>
                  <a:lnTo>
                    <a:pt x="66389" y="88942"/>
                  </a:lnTo>
                  <a:lnTo>
                    <a:pt x="80938" y="53454"/>
                  </a:lnTo>
                  <a:lnTo>
                    <a:pt x="91456" y="21548"/>
                  </a:lnTo>
                  <a:lnTo>
                    <a:pt x="99682" y="777"/>
                  </a:lnTo>
                  <a:lnTo>
                    <a:pt x="103707" y="230"/>
                  </a:lnTo>
                  <a:lnTo>
                    <a:pt x="104857" y="947"/>
                  </a:lnTo>
                  <a:lnTo>
                    <a:pt x="105623" y="2219"/>
                  </a:lnTo>
                  <a:lnTo>
                    <a:pt x="106475" y="6542"/>
                  </a:lnTo>
                  <a:lnTo>
                    <a:pt x="107116" y="38079"/>
                  </a:lnTo>
                  <a:lnTo>
                    <a:pt x="107153" y="73134"/>
                  </a:lnTo>
                  <a:lnTo>
                    <a:pt x="107948" y="85685"/>
                  </a:lnTo>
                  <a:lnTo>
                    <a:pt x="113859" y="119185"/>
                  </a:lnTo>
                  <a:lnTo>
                    <a:pt x="114300" y="12858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75"/>
            <p:cNvSpPr/>
            <p:nvPr/>
          </p:nvSpPr>
          <p:spPr>
            <a:xfrm>
              <a:off x="4829175" y="4164893"/>
              <a:ext cx="107099" cy="285232"/>
            </a:xfrm>
            <a:custGeom>
              <a:avLst/>
              <a:gdLst/>
              <a:ahLst/>
              <a:cxnLst/>
              <a:rect l="0" t="0" r="0" b="0"/>
              <a:pathLst>
                <a:path w="107099" h="285232">
                  <a:moveTo>
                    <a:pt x="100013" y="7057"/>
                  </a:moveTo>
                  <a:lnTo>
                    <a:pt x="93862" y="906"/>
                  </a:lnTo>
                  <a:lnTo>
                    <a:pt x="89371" y="208"/>
                  </a:lnTo>
                  <a:lnTo>
                    <a:pt x="79221" y="0"/>
                  </a:lnTo>
                  <a:lnTo>
                    <a:pt x="72780" y="2069"/>
                  </a:lnTo>
                  <a:lnTo>
                    <a:pt x="41222" y="23517"/>
                  </a:lnTo>
                  <a:lnTo>
                    <a:pt x="30206" y="36276"/>
                  </a:lnTo>
                  <a:lnTo>
                    <a:pt x="24031" y="47994"/>
                  </a:lnTo>
                  <a:lnTo>
                    <a:pt x="15433" y="72627"/>
                  </a:lnTo>
                  <a:lnTo>
                    <a:pt x="15845" y="74582"/>
                  </a:lnTo>
                  <a:lnTo>
                    <a:pt x="16914" y="75887"/>
                  </a:lnTo>
                  <a:lnTo>
                    <a:pt x="20217" y="77336"/>
                  </a:lnTo>
                  <a:lnTo>
                    <a:pt x="35787" y="78450"/>
                  </a:lnTo>
                  <a:lnTo>
                    <a:pt x="41835" y="76358"/>
                  </a:lnTo>
                  <a:lnTo>
                    <a:pt x="75526" y="52276"/>
                  </a:lnTo>
                  <a:lnTo>
                    <a:pt x="90429" y="38805"/>
                  </a:lnTo>
                  <a:lnTo>
                    <a:pt x="99592" y="35756"/>
                  </a:lnTo>
                  <a:lnTo>
                    <a:pt x="104915" y="67746"/>
                  </a:lnTo>
                  <a:lnTo>
                    <a:pt x="106861" y="100392"/>
                  </a:lnTo>
                  <a:lnTo>
                    <a:pt x="107098" y="129387"/>
                  </a:lnTo>
                  <a:lnTo>
                    <a:pt x="105028" y="162748"/>
                  </a:lnTo>
                  <a:lnTo>
                    <a:pt x="97211" y="192504"/>
                  </a:lnTo>
                  <a:lnTo>
                    <a:pt x="92139" y="221312"/>
                  </a:lnTo>
                  <a:lnTo>
                    <a:pt x="76888" y="253288"/>
                  </a:lnTo>
                  <a:lnTo>
                    <a:pt x="69260" y="264782"/>
                  </a:lnTo>
                  <a:lnTo>
                    <a:pt x="48636" y="280740"/>
                  </a:lnTo>
                  <a:lnTo>
                    <a:pt x="41195" y="283475"/>
                  </a:lnTo>
                  <a:lnTo>
                    <a:pt x="27276" y="285231"/>
                  </a:lnTo>
                  <a:lnTo>
                    <a:pt x="21912" y="283354"/>
                  </a:lnTo>
                  <a:lnTo>
                    <a:pt x="0" y="2642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76"/>
            <p:cNvSpPr/>
            <p:nvPr/>
          </p:nvSpPr>
          <p:spPr>
            <a:xfrm>
              <a:off x="4993481" y="4093369"/>
              <a:ext cx="128402" cy="214313"/>
            </a:xfrm>
            <a:custGeom>
              <a:avLst/>
              <a:gdLst/>
              <a:ahLst/>
              <a:cxnLst/>
              <a:rect l="0" t="0" r="0" b="0"/>
              <a:pathLst>
                <a:path w="128402" h="214313">
                  <a:moveTo>
                    <a:pt x="0" y="0"/>
                  </a:moveTo>
                  <a:lnTo>
                    <a:pt x="3792" y="3792"/>
                  </a:lnTo>
                  <a:lnTo>
                    <a:pt x="5655" y="9887"/>
                  </a:lnTo>
                  <a:lnTo>
                    <a:pt x="7880" y="38884"/>
                  </a:lnTo>
                  <a:lnTo>
                    <a:pt x="12787" y="70416"/>
                  </a:lnTo>
                  <a:lnTo>
                    <a:pt x="11726" y="94683"/>
                  </a:lnTo>
                  <a:lnTo>
                    <a:pt x="8049" y="127535"/>
                  </a:lnTo>
                  <a:lnTo>
                    <a:pt x="6529" y="156955"/>
                  </a:lnTo>
                  <a:lnTo>
                    <a:pt x="453" y="191614"/>
                  </a:lnTo>
                  <a:lnTo>
                    <a:pt x="8" y="206728"/>
                  </a:lnTo>
                  <a:lnTo>
                    <a:pt x="3" y="203246"/>
                  </a:lnTo>
                  <a:lnTo>
                    <a:pt x="8819" y="169087"/>
                  </a:lnTo>
                  <a:lnTo>
                    <a:pt x="20065" y="135420"/>
                  </a:lnTo>
                  <a:lnTo>
                    <a:pt x="37136" y="103764"/>
                  </a:lnTo>
                  <a:lnTo>
                    <a:pt x="48229" y="84408"/>
                  </a:lnTo>
                  <a:lnTo>
                    <a:pt x="64883" y="72118"/>
                  </a:lnTo>
                  <a:lnTo>
                    <a:pt x="76640" y="66612"/>
                  </a:lnTo>
                  <a:lnTo>
                    <a:pt x="79668" y="65839"/>
                  </a:lnTo>
                  <a:lnTo>
                    <a:pt x="87267" y="67097"/>
                  </a:lnTo>
                  <a:lnTo>
                    <a:pt x="98353" y="72268"/>
                  </a:lnTo>
                  <a:lnTo>
                    <a:pt x="104037" y="77363"/>
                  </a:lnTo>
                  <a:lnTo>
                    <a:pt x="118998" y="103498"/>
                  </a:lnTo>
                  <a:lnTo>
                    <a:pt x="126459" y="127159"/>
                  </a:lnTo>
                  <a:lnTo>
                    <a:pt x="128401" y="162691"/>
                  </a:lnTo>
                  <a:lnTo>
                    <a:pt x="127770" y="187112"/>
                  </a:lnTo>
                  <a:lnTo>
                    <a:pt x="122434" y="201960"/>
                  </a:lnTo>
                  <a:lnTo>
                    <a:pt x="121444" y="21431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77"/>
            <p:cNvSpPr/>
            <p:nvPr/>
          </p:nvSpPr>
          <p:spPr>
            <a:xfrm>
              <a:off x="5179219" y="4079081"/>
              <a:ext cx="1" cy="257176"/>
            </a:xfrm>
            <a:custGeom>
              <a:avLst/>
              <a:gdLst/>
              <a:ahLst/>
              <a:cxnLst/>
              <a:rect l="0" t="0" r="0" b="0"/>
              <a:pathLst>
                <a:path w="1" h="257176">
                  <a:moveTo>
                    <a:pt x="0" y="0"/>
                  </a:moveTo>
                  <a:lnTo>
                    <a:pt x="0" y="31466"/>
                  </a:lnTo>
                  <a:lnTo>
                    <a:pt x="0" y="64675"/>
                  </a:lnTo>
                  <a:lnTo>
                    <a:pt x="0" y="95061"/>
                  </a:lnTo>
                  <a:lnTo>
                    <a:pt x="0" y="127610"/>
                  </a:lnTo>
                  <a:lnTo>
                    <a:pt x="0" y="156969"/>
                  </a:lnTo>
                  <a:lnTo>
                    <a:pt x="0" y="185700"/>
                  </a:lnTo>
                  <a:lnTo>
                    <a:pt x="0" y="220826"/>
                  </a:lnTo>
                  <a:lnTo>
                    <a:pt x="0" y="256357"/>
                  </a:lnTo>
                  <a:lnTo>
                    <a:pt x="0" y="2571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78"/>
            <p:cNvSpPr/>
            <p:nvPr/>
          </p:nvSpPr>
          <p:spPr>
            <a:xfrm>
              <a:off x="5193506" y="4200980"/>
              <a:ext cx="134740" cy="271009"/>
            </a:xfrm>
            <a:custGeom>
              <a:avLst/>
              <a:gdLst/>
              <a:ahLst/>
              <a:cxnLst/>
              <a:rect l="0" t="0" r="0" b="0"/>
              <a:pathLst>
                <a:path w="134740" h="271009">
                  <a:moveTo>
                    <a:pt x="50007" y="63839"/>
                  </a:moveTo>
                  <a:lnTo>
                    <a:pt x="50007" y="73782"/>
                  </a:lnTo>
                  <a:lnTo>
                    <a:pt x="52123" y="78312"/>
                  </a:lnTo>
                  <a:lnTo>
                    <a:pt x="54916" y="82971"/>
                  </a:lnTo>
                  <a:lnTo>
                    <a:pt x="56709" y="92430"/>
                  </a:lnTo>
                  <a:lnTo>
                    <a:pt x="56856" y="94806"/>
                  </a:lnTo>
                  <a:lnTo>
                    <a:pt x="59136" y="99562"/>
                  </a:lnTo>
                  <a:lnTo>
                    <a:pt x="60856" y="101942"/>
                  </a:lnTo>
                  <a:lnTo>
                    <a:pt x="64882" y="104586"/>
                  </a:lnTo>
                  <a:lnTo>
                    <a:pt x="73935" y="106283"/>
                  </a:lnTo>
                  <a:lnTo>
                    <a:pt x="78633" y="104399"/>
                  </a:lnTo>
                  <a:lnTo>
                    <a:pt x="95254" y="89898"/>
                  </a:lnTo>
                  <a:lnTo>
                    <a:pt x="114300" y="56504"/>
                  </a:lnTo>
                  <a:lnTo>
                    <a:pt x="118269" y="47085"/>
                  </a:lnTo>
                  <a:lnTo>
                    <a:pt x="127471" y="12859"/>
                  </a:lnTo>
                  <a:lnTo>
                    <a:pt x="128559" y="0"/>
                  </a:lnTo>
                  <a:lnTo>
                    <a:pt x="129382" y="31664"/>
                  </a:lnTo>
                  <a:lnTo>
                    <a:pt x="134739" y="64305"/>
                  </a:lnTo>
                  <a:lnTo>
                    <a:pt x="130626" y="93300"/>
                  </a:lnTo>
                  <a:lnTo>
                    <a:pt x="126874" y="126661"/>
                  </a:lnTo>
                  <a:lnTo>
                    <a:pt x="118724" y="160209"/>
                  </a:lnTo>
                  <a:lnTo>
                    <a:pt x="103768" y="190913"/>
                  </a:lnTo>
                  <a:lnTo>
                    <a:pt x="80830" y="221900"/>
                  </a:lnTo>
                  <a:lnTo>
                    <a:pt x="47617" y="251600"/>
                  </a:lnTo>
                  <a:lnTo>
                    <a:pt x="19843" y="267592"/>
                  </a:lnTo>
                  <a:lnTo>
                    <a:pt x="7771" y="270333"/>
                  </a:lnTo>
                  <a:lnTo>
                    <a:pt x="0" y="2710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79"/>
            <p:cNvSpPr/>
            <p:nvPr/>
          </p:nvSpPr>
          <p:spPr>
            <a:xfrm>
              <a:off x="5546314" y="4079499"/>
              <a:ext cx="225837" cy="271046"/>
            </a:xfrm>
            <a:custGeom>
              <a:avLst/>
              <a:gdLst/>
              <a:ahLst/>
              <a:cxnLst/>
              <a:rect l="0" t="0" r="0" b="0"/>
              <a:pathLst>
                <a:path w="225837" h="271046">
                  <a:moveTo>
                    <a:pt x="32955" y="42445"/>
                  </a:moveTo>
                  <a:lnTo>
                    <a:pt x="29163" y="38653"/>
                  </a:lnTo>
                  <a:lnTo>
                    <a:pt x="27300" y="34674"/>
                  </a:lnTo>
                  <a:lnTo>
                    <a:pt x="26106" y="25652"/>
                  </a:lnTo>
                  <a:lnTo>
                    <a:pt x="28059" y="20958"/>
                  </a:lnTo>
                  <a:lnTo>
                    <a:pt x="30779" y="16227"/>
                  </a:lnTo>
                  <a:lnTo>
                    <a:pt x="31988" y="11478"/>
                  </a:lnTo>
                  <a:lnTo>
                    <a:pt x="36758" y="6721"/>
                  </a:lnTo>
                  <a:lnTo>
                    <a:pt x="44170" y="2755"/>
                  </a:lnTo>
                  <a:lnTo>
                    <a:pt x="66515" y="0"/>
                  </a:lnTo>
                  <a:lnTo>
                    <a:pt x="98679" y="9562"/>
                  </a:lnTo>
                  <a:lnTo>
                    <a:pt x="125313" y="24426"/>
                  </a:lnTo>
                  <a:lnTo>
                    <a:pt x="160642" y="52854"/>
                  </a:lnTo>
                  <a:lnTo>
                    <a:pt x="174711" y="78808"/>
                  </a:lnTo>
                  <a:lnTo>
                    <a:pt x="180526" y="97669"/>
                  </a:lnTo>
                  <a:lnTo>
                    <a:pt x="181092" y="109058"/>
                  </a:lnTo>
                  <a:lnTo>
                    <a:pt x="172887" y="142763"/>
                  </a:lnTo>
                  <a:lnTo>
                    <a:pt x="164203" y="154764"/>
                  </a:lnTo>
                  <a:lnTo>
                    <a:pt x="131584" y="180296"/>
                  </a:lnTo>
                  <a:lnTo>
                    <a:pt x="96505" y="197439"/>
                  </a:lnTo>
                  <a:lnTo>
                    <a:pt x="62794" y="208704"/>
                  </a:lnTo>
                  <a:lnTo>
                    <a:pt x="40474" y="212357"/>
                  </a:lnTo>
                  <a:lnTo>
                    <a:pt x="7212" y="207609"/>
                  </a:lnTo>
                  <a:lnTo>
                    <a:pt x="3887" y="205736"/>
                  </a:lnTo>
                  <a:lnTo>
                    <a:pt x="1670" y="202899"/>
                  </a:lnTo>
                  <a:lnTo>
                    <a:pt x="192" y="199420"/>
                  </a:lnTo>
                  <a:lnTo>
                    <a:pt x="0" y="196308"/>
                  </a:lnTo>
                  <a:lnTo>
                    <a:pt x="3523" y="187341"/>
                  </a:lnTo>
                  <a:lnTo>
                    <a:pt x="7439" y="179339"/>
                  </a:lnTo>
                  <a:lnTo>
                    <a:pt x="13942" y="172607"/>
                  </a:lnTo>
                  <a:lnTo>
                    <a:pt x="36448" y="159334"/>
                  </a:lnTo>
                  <a:lnTo>
                    <a:pt x="56215" y="152837"/>
                  </a:lnTo>
                  <a:lnTo>
                    <a:pt x="81034" y="151354"/>
                  </a:lnTo>
                  <a:lnTo>
                    <a:pt x="111155" y="157561"/>
                  </a:lnTo>
                  <a:lnTo>
                    <a:pt x="143828" y="166431"/>
                  </a:lnTo>
                  <a:lnTo>
                    <a:pt x="163879" y="177254"/>
                  </a:lnTo>
                  <a:lnTo>
                    <a:pt x="179873" y="190514"/>
                  </a:lnTo>
                  <a:lnTo>
                    <a:pt x="199161" y="224846"/>
                  </a:lnTo>
                  <a:lnTo>
                    <a:pt x="217268" y="258696"/>
                  </a:lnTo>
                  <a:lnTo>
                    <a:pt x="225836" y="27104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80"/>
            <p:cNvSpPr/>
            <p:nvPr/>
          </p:nvSpPr>
          <p:spPr>
            <a:xfrm>
              <a:off x="5873930" y="4086283"/>
              <a:ext cx="153834" cy="264126"/>
            </a:xfrm>
            <a:custGeom>
              <a:avLst/>
              <a:gdLst/>
              <a:ahLst/>
              <a:cxnLst/>
              <a:rect l="0" t="0" r="0" b="0"/>
              <a:pathLst>
                <a:path w="153834" h="264126">
                  <a:moveTo>
                    <a:pt x="98245" y="7086"/>
                  </a:moveTo>
                  <a:lnTo>
                    <a:pt x="84820" y="1431"/>
                  </a:lnTo>
                  <a:lnTo>
                    <a:pt x="51963" y="0"/>
                  </a:lnTo>
                  <a:lnTo>
                    <a:pt x="34526" y="753"/>
                  </a:lnTo>
                  <a:lnTo>
                    <a:pt x="26798" y="3742"/>
                  </a:lnTo>
                  <a:lnTo>
                    <a:pt x="4196" y="22886"/>
                  </a:lnTo>
                  <a:lnTo>
                    <a:pt x="884" y="30248"/>
                  </a:lnTo>
                  <a:lnTo>
                    <a:pt x="0" y="34433"/>
                  </a:lnTo>
                  <a:lnTo>
                    <a:pt x="2549" y="51701"/>
                  </a:lnTo>
                  <a:lnTo>
                    <a:pt x="16224" y="78076"/>
                  </a:lnTo>
                  <a:lnTo>
                    <a:pt x="42680" y="108137"/>
                  </a:lnTo>
                  <a:lnTo>
                    <a:pt x="69252" y="142954"/>
                  </a:lnTo>
                  <a:lnTo>
                    <a:pt x="92634" y="178554"/>
                  </a:lnTo>
                  <a:lnTo>
                    <a:pt x="107345" y="210465"/>
                  </a:lnTo>
                  <a:lnTo>
                    <a:pt x="108111" y="220772"/>
                  </a:lnTo>
                  <a:lnTo>
                    <a:pt x="105927" y="240324"/>
                  </a:lnTo>
                  <a:lnTo>
                    <a:pt x="104160" y="244335"/>
                  </a:lnTo>
                  <a:lnTo>
                    <a:pt x="89342" y="259070"/>
                  </a:lnTo>
                  <a:lnTo>
                    <a:pt x="82117" y="261954"/>
                  </a:lnTo>
                  <a:lnTo>
                    <a:pt x="60455" y="264125"/>
                  </a:lnTo>
                  <a:lnTo>
                    <a:pt x="58764" y="262583"/>
                  </a:lnTo>
                  <a:lnTo>
                    <a:pt x="56886" y="256636"/>
                  </a:lnTo>
                  <a:lnTo>
                    <a:pt x="55828" y="244363"/>
                  </a:lnTo>
                  <a:lnTo>
                    <a:pt x="63212" y="211399"/>
                  </a:lnTo>
                  <a:lnTo>
                    <a:pt x="69181" y="194729"/>
                  </a:lnTo>
                  <a:lnTo>
                    <a:pt x="90299" y="162508"/>
                  </a:lnTo>
                  <a:lnTo>
                    <a:pt x="113785" y="129597"/>
                  </a:lnTo>
                  <a:lnTo>
                    <a:pt x="138529" y="95068"/>
                  </a:lnTo>
                  <a:lnTo>
                    <a:pt x="151880" y="65179"/>
                  </a:lnTo>
                  <a:lnTo>
                    <a:pt x="153833" y="57247"/>
                  </a:lnTo>
                  <a:lnTo>
                    <a:pt x="152584" y="48959"/>
                  </a:lnTo>
                  <a:lnTo>
                    <a:pt x="147419" y="37484"/>
                  </a:lnTo>
                  <a:lnTo>
                    <a:pt x="142325" y="31709"/>
                  </a:lnTo>
                  <a:lnTo>
                    <a:pt x="134770" y="26496"/>
                  </a:lnTo>
                  <a:lnTo>
                    <a:pt x="101481" y="18031"/>
                  </a:lnTo>
                  <a:lnTo>
                    <a:pt x="69768" y="14564"/>
                  </a:lnTo>
                  <a:lnTo>
                    <a:pt x="63629" y="16494"/>
                  </a:lnTo>
                  <a:lnTo>
                    <a:pt x="58254" y="19205"/>
                  </a:lnTo>
                  <a:lnTo>
                    <a:pt x="48239" y="213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81"/>
            <p:cNvSpPr/>
            <p:nvPr/>
          </p:nvSpPr>
          <p:spPr>
            <a:xfrm>
              <a:off x="6223628" y="4107821"/>
              <a:ext cx="655590" cy="464180"/>
            </a:xfrm>
            <a:custGeom>
              <a:avLst/>
              <a:gdLst/>
              <a:ahLst/>
              <a:cxnLst/>
              <a:rect l="0" t="0" r="0" b="0"/>
              <a:pathLst>
                <a:path w="655590" h="464180">
                  <a:moveTo>
                    <a:pt x="127166" y="135567"/>
                  </a:moveTo>
                  <a:lnTo>
                    <a:pt x="127166" y="125624"/>
                  </a:lnTo>
                  <a:lnTo>
                    <a:pt x="125050" y="121093"/>
                  </a:lnTo>
                  <a:lnTo>
                    <a:pt x="122257" y="116434"/>
                  </a:lnTo>
                  <a:lnTo>
                    <a:pt x="119891" y="109348"/>
                  </a:lnTo>
                  <a:lnTo>
                    <a:pt x="103255" y="90322"/>
                  </a:lnTo>
                  <a:lnTo>
                    <a:pt x="96430" y="87676"/>
                  </a:lnTo>
                  <a:lnTo>
                    <a:pt x="65127" y="85684"/>
                  </a:lnTo>
                  <a:lnTo>
                    <a:pt x="55672" y="89849"/>
                  </a:lnTo>
                  <a:lnTo>
                    <a:pt x="36667" y="105457"/>
                  </a:lnTo>
                  <a:lnTo>
                    <a:pt x="18046" y="133260"/>
                  </a:lnTo>
                  <a:lnTo>
                    <a:pt x="1778" y="166527"/>
                  </a:lnTo>
                  <a:lnTo>
                    <a:pt x="0" y="176049"/>
                  </a:lnTo>
                  <a:lnTo>
                    <a:pt x="1327" y="185574"/>
                  </a:lnTo>
                  <a:lnTo>
                    <a:pt x="7453" y="206377"/>
                  </a:lnTo>
                  <a:lnTo>
                    <a:pt x="9257" y="208967"/>
                  </a:lnTo>
                  <a:lnTo>
                    <a:pt x="12048" y="210694"/>
                  </a:lnTo>
                  <a:lnTo>
                    <a:pt x="25816" y="213466"/>
                  </a:lnTo>
                  <a:lnTo>
                    <a:pt x="28643" y="213693"/>
                  </a:lnTo>
                  <a:lnTo>
                    <a:pt x="33901" y="211829"/>
                  </a:lnTo>
                  <a:lnTo>
                    <a:pt x="57093" y="197343"/>
                  </a:lnTo>
                  <a:lnTo>
                    <a:pt x="64952" y="186503"/>
                  </a:lnTo>
                  <a:lnTo>
                    <a:pt x="77120" y="156180"/>
                  </a:lnTo>
                  <a:lnTo>
                    <a:pt x="86677" y="124469"/>
                  </a:lnTo>
                  <a:lnTo>
                    <a:pt x="95414" y="92540"/>
                  </a:lnTo>
                  <a:lnTo>
                    <a:pt x="100080" y="58599"/>
                  </a:lnTo>
                  <a:lnTo>
                    <a:pt x="104990" y="27182"/>
                  </a:lnTo>
                  <a:lnTo>
                    <a:pt x="105732" y="0"/>
                  </a:lnTo>
                  <a:lnTo>
                    <a:pt x="105735" y="30905"/>
                  </a:lnTo>
                  <a:lnTo>
                    <a:pt x="105735" y="65251"/>
                  </a:lnTo>
                  <a:lnTo>
                    <a:pt x="105735" y="100540"/>
                  </a:lnTo>
                  <a:lnTo>
                    <a:pt x="105735" y="134292"/>
                  </a:lnTo>
                  <a:lnTo>
                    <a:pt x="111438" y="163890"/>
                  </a:lnTo>
                  <a:lnTo>
                    <a:pt x="118714" y="184705"/>
                  </a:lnTo>
                  <a:lnTo>
                    <a:pt x="139229" y="215450"/>
                  </a:lnTo>
                  <a:lnTo>
                    <a:pt x="160837" y="230361"/>
                  </a:lnTo>
                  <a:lnTo>
                    <a:pt x="178682" y="234033"/>
                  </a:lnTo>
                  <a:lnTo>
                    <a:pt x="195258" y="231329"/>
                  </a:lnTo>
                  <a:lnTo>
                    <a:pt x="227679" y="218929"/>
                  </a:lnTo>
                  <a:lnTo>
                    <a:pt x="257259" y="197168"/>
                  </a:lnTo>
                  <a:lnTo>
                    <a:pt x="271369" y="182306"/>
                  </a:lnTo>
                  <a:lnTo>
                    <a:pt x="287995" y="148127"/>
                  </a:lnTo>
                  <a:lnTo>
                    <a:pt x="291015" y="127539"/>
                  </a:lnTo>
                  <a:lnTo>
                    <a:pt x="287544" y="115549"/>
                  </a:lnTo>
                  <a:lnTo>
                    <a:pt x="285679" y="112697"/>
                  </a:lnTo>
                  <a:lnTo>
                    <a:pt x="274668" y="103951"/>
                  </a:lnTo>
                  <a:lnTo>
                    <a:pt x="272331" y="103377"/>
                  </a:lnTo>
                  <a:lnTo>
                    <a:pt x="269980" y="103788"/>
                  </a:lnTo>
                  <a:lnTo>
                    <a:pt x="250094" y="114481"/>
                  </a:lnTo>
                  <a:lnTo>
                    <a:pt x="231990" y="131790"/>
                  </a:lnTo>
                  <a:lnTo>
                    <a:pt x="217973" y="154746"/>
                  </a:lnTo>
                  <a:lnTo>
                    <a:pt x="213895" y="172898"/>
                  </a:lnTo>
                  <a:lnTo>
                    <a:pt x="213337" y="179411"/>
                  </a:lnTo>
                  <a:lnTo>
                    <a:pt x="216815" y="191332"/>
                  </a:lnTo>
                  <a:lnTo>
                    <a:pt x="218682" y="194175"/>
                  </a:lnTo>
                  <a:lnTo>
                    <a:pt x="222873" y="197333"/>
                  </a:lnTo>
                  <a:lnTo>
                    <a:pt x="240037" y="205182"/>
                  </a:lnTo>
                  <a:lnTo>
                    <a:pt x="254501" y="206644"/>
                  </a:lnTo>
                  <a:lnTo>
                    <a:pt x="267994" y="203105"/>
                  </a:lnTo>
                  <a:lnTo>
                    <a:pt x="296953" y="185513"/>
                  </a:lnTo>
                  <a:lnTo>
                    <a:pt x="307812" y="176036"/>
                  </a:lnTo>
                  <a:lnTo>
                    <a:pt x="310641" y="169163"/>
                  </a:lnTo>
                  <a:lnTo>
                    <a:pt x="312692" y="161611"/>
                  </a:lnTo>
                  <a:lnTo>
                    <a:pt x="319949" y="150004"/>
                  </a:lnTo>
                  <a:lnTo>
                    <a:pt x="320047" y="184100"/>
                  </a:lnTo>
                  <a:lnTo>
                    <a:pt x="320841" y="190474"/>
                  </a:lnTo>
                  <a:lnTo>
                    <a:pt x="325751" y="202194"/>
                  </a:lnTo>
                  <a:lnTo>
                    <a:pt x="343896" y="229729"/>
                  </a:lnTo>
                  <a:lnTo>
                    <a:pt x="350755" y="232979"/>
                  </a:lnTo>
                  <a:lnTo>
                    <a:pt x="382084" y="235427"/>
                  </a:lnTo>
                  <a:lnTo>
                    <a:pt x="401034" y="229846"/>
                  </a:lnTo>
                  <a:lnTo>
                    <a:pt x="417948" y="221100"/>
                  </a:lnTo>
                  <a:lnTo>
                    <a:pt x="423884" y="215650"/>
                  </a:lnTo>
                  <a:lnTo>
                    <a:pt x="449986" y="180683"/>
                  </a:lnTo>
                  <a:lnTo>
                    <a:pt x="461779" y="147887"/>
                  </a:lnTo>
                  <a:lnTo>
                    <a:pt x="462583" y="140452"/>
                  </a:lnTo>
                  <a:lnTo>
                    <a:pt x="463490" y="138824"/>
                  </a:lnTo>
                  <a:lnTo>
                    <a:pt x="464888" y="137738"/>
                  </a:lnTo>
                  <a:lnTo>
                    <a:pt x="469043" y="135996"/>
                  </a:lnTo>
                  <a:lnTo>
                    <a:pt x="464954" y="141355"/>
                  </a:lnTo>
                  <a:lnTo>
                    <a:pt x="463524" y="148570"/>
                  </a:lnTo>
                  <a:lnTo>
                    <a:pt x="463768" y="173972"/>
                  </a:lnTo>
                  <a:lnTo>
                    <a:pt x="475112" y="207178"/>
                  </a:lnTo>
                  <a:lnTo>
                    <a:pt x="484409" y="225883"/>
                  </a:lnTo>
                  <a:lnTo>
                    <a:pt x="489934" y="232063"/>
                  </a:lnTo>
                  <a:lnTo>
                    <a:pt x="510969" y="244954"/>
                  </a:lnTo>
                  <a:lnTo>
                    <a:pt x="524959" y="248411"/>
                  </a:lnTo>
                  <a:lnTo>
                    <a:pt x="539158" y="249436"/>
                  </a:lnTo>
                  <a:lnTo>
                    <a:pt x="553420" y="245947"/>
                  </a:lnTo>
                  <a:lnTo>
                    <a:pt x="586749" y="229933"/>
                  </a:lnTo>
                  <a:lnTo>
                    <a:pt x="600242" y="217943"/>
                  </a:lnTo>
                  <a:lnTo>
                    <a:pt x="614904" y="194971"/>
                  </a:lnTo>
                  <a:lnTo>
                    <a:pt x="631173" y="160181"/>
                  </a:lnTo>
                  <a:lnTo>
                    <a:pt x="634361" y="135722"/>
                  </a:lnTo>
                  <a:lnTo>
                    <a:pt x="634371" y="145523"/>
                  </a:lnTo>
                  <a:lnTo>
                    <a:pt x="641648" y="179674"/>
                  </a:lnTo>
                  <a:lnTo>
                    <a:pt x="647039" y="209367"/>
                  </a:lnTo>
                  <a:lnTo>
                    <a:pt x="650296" y="236279"/>
                  </a:lnTo>
                  <a:lnTo>
                    <a:pt x="654716" y="270025"/>
                  </a:lnTo>
                  <a:lnTo>
                    <a:pt x="655589" y="305325"/>
                  </a:lnTo>
                  <a:lnTo>
                    <a:pt x="653644" y="340755"/>
                  </a:lnTo>
                  <a:lnTo>
                    <a:pt x="642059" y="374712"/>
                  </a:lnTo>
                  <a:lnTo>
                    <a:pt x="628599" y="401380"/>
                  </a:lnTo>
                  <a:lnTo>
                    <a:pt x="601686" y="432008"/>
                  </a:lnTo>
                  <a:lnTo>
                    <a:pt x="566366" y="457899"/>
                  </a:lnTo>
                  <a:lnTo>
                    <a:pt x="551339" y="462318"/>
                  </a:lnTo>
                  <a:lnTo>
                    <a:pt x="520072" y="4641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82"/>
            <p:cNvSpPr/>
            <p:nvPr/>
          </p:nvSpPr>
          <p:spPr>
            <a:xfrm>
              <a:off x="6931067" y="4214813"/>
              <a:ext cx="140988" cy="150019"/>
            </a:xfrm>
            <a:custGeom>
              <a:avLst/>
              <a:gdLst/>
              <a:ahLst/>
              <a:cxnLst/>
              <a:rect l="0" t="0" r="0" b="0"/>
              <a:pathLst>
                <a:path w="140988" h="150019">
                  <a:moveTo>
                    <a:pt x="105527" y="0"/>
                  </a:moveTo>
                  <a:lnTo>
                    <a:pt x="73416" y="793"/>
                  </a:lnTo>
                  <a:lnTo>
                    <a:pt x="38688" y="12184"/>
                  </a:lnTo>
                  <a:lnTo>
                    <a:pt x="16390" y="21486"/>
                  </a:lnTo>
                  <a:lnTo>
                    <a:pt x="3870" y="30967"/>
                  </a:lnTo>
                  <a:lnTo>
                    <a:pt x="815" y="35723"/>
                  </a:lnTo>
                  <a:lnTo>
                    <a:pt x="0" y="38103"/>
                  </a:lnTo>
                  <a:lnTo>
                    <a:pt x="251" y="39689"/>
                  </a:lnTo>
                  <a:lnTo>
                    <a:pt x="1211" y="40747"/>
                  </a:lnTo>
                  <a:lnTo>
                    <a:pt x="4396" y="42715"/>
                  </a:lnTo>
                  <a:lnTo>
                    <a:pt x="18998" y="52682"/>
                  </a:lnTo>
                  <a:lnTo>
                    <a:pt x="49212" y="64332"/>
                  </a:lnTo>
                  <a:lnTo>
                    <a:pt x="84206" y="76205"/>
                  </a:lnTo>
                  <a:lnTo>
                    <a:pt x="116036" y="88107"/>
                  </a:lnTo>
                  <a:lnTo>
                    <a:pt x="131307" y="95250"/>
                  </a:lnTo>
                  <a:lnTo>
                    <a:pt x="134620" y="98425"/>
                  </a:lnTo>
                  <a:lnTo>
                    <a:pt x="138301" y="106186"/>
                  </a:lnTo>
                  <a:lnTo>
                    <a:pt x="140987" y="123530"/>
                  </a:lnTo>
                  <a:lnTo>
                    <a:pt x="139486" y="126010"/>
                  </a:lnTo>
                  <a:lnTo>
                    <a:pt x="125129" y="138086"/>
                  </a:lnTo>
                  <a:lnTo>
                    <a:pt x="117943" y="140746"/>
                  </a:lnTo>
                  <a:lnTo>
                    <a:pt x="82575" y="148901"/>
                  </a:lnTo>
                  <a:lnTo>
                    <a:pt x="62664" y="15001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17"/>
          <p:cNvGrpSpPr/>
          <p:nvPr/>
        </p:nvGrpSpPr>
        <p:grpSpPr>
          <a:xfrm>
            <a:off x="4322093" y="2736064"/>
            <a:ext cx="1278608" cy="564350"/>
            <a:chOff x="4322093" y="2736064"/>
            <a:chExt cx="1278608" cy="564350"/>
          </a:xfrm>
        </p:grpSpPr>
        <p:sp>
          <p:nvSpPr>
            <p:cNvPr id="56" name="SMARTInkShape-83"/>
            <p:cNvSpPr/>
            <p:nvPr/>
          </p:nvSpPr>
          <p:spPr>
            <a:xfrm>
              <a:off x="4322093" y="2793206"/>
              <a:ext cx="1178596" cy="507208"/>
            </a:xfrm>
            <a:custGeom>
              <a:avLst/>
              <a:gdLst/>
              <a:ahLst/>
              <a:cxnLst/>
              <a:rect l="0" t="0" r="0" b="0"/>
              <a:pathLst>
                <a:path w="1178596" h="507208">
                  <a:moveTo>
                    <a:pt x="1171451" y="0"/>
                  </a:moveTo>
                  <a:lnTo>
                    <a:pt x="1178587" y="0"/>
                  </a:lnTo>
                  <a:lnTo>
                    <a:pt x="1178595" y="24118"/>
                  </a:lnTo>
                  <a:lnTo>
                    <a:pt x="1176478" y="28711"/>
                  </a:lnTo>
                  <a:lnTo>
                    <a:pt x="1168652" y="41919"/>
                  </a:lnTo>
                  <a:lnTo>
                    <a:pt x="1156706" y="69818"/>
                  </a:lnTo>
                  <a:lnTo>
                    <a:pt x="1140719" y="91237"/>
                  </a:lnTo>
                  <a:lnTo>
                    <a:pt x="1109412" y="115593"/>
                  </a:lnTo>
                  <a:lnTo>
                    <a:pt x="1076194" y="144678"/>
                  </a:lnTo>
                  <a:lnTo>
                    <a:pt x="1041922" y="166575"/>
                  </a:lnTo>
                  <a:lnTo>
                    <a:pt x="1010813" y="184439"/>
                  </a:lnTo>
                  <a:lnTo>
                    <a:pt x="980117" y="197711"/>
                  </a:lnTo>
                  <a:lnTo>
                    <a:pt x="950300" y="214796"/>
                  </a:lnTo>
                  <a:lnTo>
                    <a:pt x="921480" y="229666"/>
                  </a:lnTo>
                  <a:lnTo>
                    <a:pt x="887947" y="245156"/>
                  </a:lnTo>
                  <a:lnTo>
                    <a:pt x="855453" y="258799"/>
                  </a:lnTo>
                  <a:lnTo>
                    <a:pt x="822488" y="272754"/>
                  </a:lnTo>
                  <a:lnTo>
                    <a:pt x="787342" y="283154"/>
                  </a:lnTo>
                  <a:lnTo>
                    <a:pt x="751943" y="294968"/>
                  </a:lnTo>
                  <a:lnTo>
                    <a:pt x="717992" y="308561"/>
                  </a:lnTo>
                  <a:lnTo>
                    <a:pt x="690136" y="316410"/>
                  </a:lnTo>
                  <a:lnTo>
                    <a:pt x="657188" y="326173"/>
                  </a:lnTo>
                  <a:lnTo>
                    <a:pt x="623046" y="335745"/>
                  </a:lnTo>
                  <a:lnTo>
                    <a:pt x="589343" y="345279"/>
                  </a:lnTo>
                  <a:lnTo>
                    <a:pt x="561531" y="352424"/>
                  </a:lnTo>
                  <a:lnTo>
                    <a:pt x="533181" y="355777"/>
                  </a:lnTo>
                  <a:lnTo>
                    <a:pt x="500067" y="361818"/>
                  </a:lnTo>
                  <a:lnTo>
                    <a:pt x="473077" y="364381"/>
                  </a:lnTo>
                  <a:lnTo>
                    <a:pt x="437629" y="371955"/>
                  </a:lnTo>
                  <a:lnTo>
                    <a:pt x="407462" y="377303"/>
                  </a:lnTo>
                  <a:lnTo>
                    <a:pt x="373663" y="384062"/>
                  </a:lnTo>
                  <a:lnTo>
                    <a:pt x="343232" y="390924"/>
                  </a:lnTo>
                  <a:lnTo>
                    <a:pt x="314291" y="392515"/>
                  </a:lnTo>
                  <a:lnTo>
                    <a:pt x="284850" y="397738"/>
                  </a:lnTo>
                  <a:lnTo>
                    <a:pt x="267554" y="399023"/>
                  </a:lnTo>
                  <a:lnTo>
                    <a:pt x="253517" y="405944"/>
                  </a:lnTo>
                  <a:lnTo>
                    <a:pt x="241193" y="414576"/>
                  </a:lnTo>
                  <a:lnTo>
                    <a:pt x="210630" y="424364"/>
                  </a:lnTo>
                  <a:lnTo>
                    <a:pt x="185772" y="428064"/>
                  </a:lnTo>
                  <a:lnTo>
                    <a:pt x="161822" y="429345"/>
                  </a:lnTo>
                  <a:lnTo>
                    <a:pt x="134119" y="435323"/>
                  </a:lnTo>
                  <a:lnTo>
                    <a:pt x="120056" y="435681"/>
                  </a:lnTo>
                  <a:lnTo>
                    <a:pt x="114672" y="437846"/>
                  </a:lnTo>
                  <a:lnTo>
                    <a:pt x="108541" y="441912"/>
                  </a:lnTo>
                  <a:lnTo>
                    <a:pt x="99460" y="442781"/>
                  </a:lnTo>
                  <a:lnTo>
                    <a:pt x="92745" y="442913"/>
                  </a:lnTo>
                  <a:lnTo>
                    <a:pt x="92745" y="429705"/>
                  </a:lnTo>
                  <a:lnTo>
                    <a:pt x="97654" y="423135"/>
                  </a:lnTo>
                  <a:lnTo>
                    <a:pt x="108669" y="391219"/>
                  </a:lnTo>
                  <a:lnTo>
                    <a:pt x="114661" y="380236"/>
                  </a:lnTo>
                  <a:lnTo>
                    <a:pt x="135620" y="348411"/>
                  </a:lnTo>
                  <a:lnTo>
                    <a:pt x="149896" y="329096"/>
                  </a:lnTo>
                  <a:lnTo>
                    <a:pt x="157039" y="319495"/>
                  </a:lnTo>
                  <a:lnTo>
                    <a:pt x="171326" y="300492"/>
                  </a:lnTo>
                  <a:lnTo>
                    <a:pt x="192748" y="278615"/>
                  </a:lnTo>
                  <a:lnTo>
                    <a:pt x="192756" y="284758"/>
                  </a:lnTo>
                  <a:lnTo>
                    <a:pt x="172831" y="309775"/>
                  </a:lnTo>
                  <a:lnTo>
                    <a:pt x="158511" y="323157"/>
                  </a:lnTo>
                  <a:lnTo>
                    <a:pt x="144012" y="340853"/>
                  </a:lnTo>
                  <a:lnTo>
                    <a:pt x="111729" y="367394"/>
                  </a:lnTo>
                  <a:lnTo>
                    <a:pt x="78453" y="397973"/>
                  </a:lnTo>
                  <a:lnTo>
                    <a:pt x="45120" y="422748"/>
                  </a:lnTo>
                  <a:lnTo>
                    <a:pt x="14218" y="457056"/>
                  </a:lnTo>
                  <a:lnTo>
                    <a:pt x="1290" y="470068"/>
                  </a:lnTo>
                  <a:lnTo>
                    <a:pt x="504" y="472973"/>
                  </a:lnTo>
                  <a:lnTo>
                    <a:pt x="0" y="477514"/>
                  </a:lnTo>
                  <a:lnTo>
                    <a:pt x="752" y="477886"/>
                  </a:lnTo>
                  <a:lnTo>
                    <a:pt x="33730" y="484780"/>
                  </a:lnTo>
                  <a:lnTo>
                    <a:pt x="66581" y="486511"/>
                  </a:lnTo>
                  <a:lnTo>
                    <a:pt x="99244" y="492252"/>
                  </a:lnTo>
                  <a:lnTo>
                    <a:pt x="133433" y="492893"/>
                  </a:lnTo>
                  <a:lnTo>
                    <a:pt x="151876" y="492917"/>
                  </a:lnTo>
                  <a:lnTo>
                    <a:pt x="156860" y="495035"/>
                  </a:lnTo>
                  <a:lnTo>
                    <a:pt x="159301" y="496711"/>
                  </a:lnTo>
                  <a:lnTo>
                    <a:pt x="177754" y="499976"/>
                  </a:lnTo>
                  <a:lnTo>
                    <a:pt x="185521" y="507119"/>
                  </a:lnTo>
                  <a:lnTo>
                    <a:pt x="192757" y="5072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84"/>
            <p:cNvSpPr/>
            <p:nvPr/>
          </p:nvSpPr>
          <p:spPr>
            <a:xfrm>
              <a:off x="5330268" y="2736064"/>
              <a:ext cx="270433" cy="164300"/>
            </a:xfrm>
            <a:custGeom>
              <a:avLst/>
              <a:gdLst/>
              <a:ahLst/>
              <a:cxnLst/>
              <a:rect l="0" t="0" r="0" b="0"/>
              <a:pathLst>
                <a:path w="270433" h="164300">
                  <a:moveTo>
                    <a:pt x="148988" y="35711"/>
                  </a:moveTo>
                  <a:lnTo>
                    <a:pt x="148988" y="21511"/>
                  </a:lnTo>
                  <a:lnTo>
                    <a:pt x="155139" y="15280"/>
                  </a:lnTo>
                  <a:lnTo>
                    <a:pt x="162196" y="14368"/>
                  </a:lnTo>
                  <a:lnTo>
                    <a:pt x="162556" y="13545"/>
                  </a:lnTo>
                  <a:lnTo>
                    <a:pt x="163248" y="7432"/>
                  </a:lnTo>
                  <a:lnTo>
                    <a:pt x="167060" y="7224"/>
                  </a:lnTo>
                  <a:lnTo>
                    <a:pt x="168180" y="6401"/>
                  </a:lnTo>
                  <a:lnTo>
                    <a:pt x="170402" y="51"/>
                  </a:lnTo>
                  <a:lnTo>
                    <a:pt x="170417" y="0"/>
                  </a:lnTo>
                  <a:lnTo>
                    <a:pt x="170420" y="6842"/>
                  </a:lnTo>
                  <a:lnTo>
                    <a:pt x="166627" y="10841"/>
                  </a:lnTo>
                  <a:lnTo>
                    <a:pt x="162649" y="12752"/>
                  </a:lnTo>
                  <a:lnTo>
                    <a:pt x="149835" y="17770"/>
                  </a:lnTo>
                  <a:lnTo>
                    <a:pt x="128810" y="31046"/>
                  </a:lnTo>
                  <a:lnTo>
                    <a:pt x="94169" y="41141"/>
                  </a:lnTo>
                  <a:lnTo>
                    <a:pt x="62119" y="51527"/>
                  </a:lnTo>
                  <a:lnTo>
                    <a:pt x="53230" y="54646"/>
                  </a:lnTo>
                  <a:lnTo>
                    <a:pt x="40094" y="57197"/>
                  </a:lnTo>
                  <a:lnTo>
                    <a:pt x="28142" y="62650"/>
                  </a:lnTo>
                  <a:lnTo>
                    <a:pt x="0" y="64285"/>
                  </a:lnTo>
                  <a:lnTo>
                    <a:pt x="12257" y="64286"/>
                  </a:lnTo>
                  <a:lnTo>
                    <a:pt x="12591" y="63492"/>
                  </a:lnTo>
                  <a:lnTo>
                    <a:pt x="12961" y="60494"/>
                  </a:lnTo>
                  <a:lnTo>
                    <a:pt x="13853" y="59376"/>
                  </a:lnTo>
                  <a:lnTo>
                    <a:pt x="27719" y="51619"/>
                  </a:lnTo>
                  <a:lnTo>
                    <a:pt x="30042" y="51079"/>
                  </a:lnTo>
                  <a:lnTo>
                    <a:pt x="52305" y="38671"/>
                  </a:lnTo>
                  <a:lnTo>
                    <a:pt x="84750" y="30230"/>
                  </a:lnTo>
                  <a:lnTo>
                    <a:pt x="98998" y="26943"/>
                  </a:lnTo>
                  <a:lnTo>
                    <a:pt x="127559" y="16254"/>
                  </a:lnTo>
                  <a:lnTo>
                    <a:pt x="150576" y="13746"/>
                  </a:lnTo>
                  <a:lnTo>
                    <a:pt x="165239" y="8163"/>
                  </a:lnTo>
                  <a:lnTo>
                    <a:pt x="177562" y="7136"/>
                  </a:lnTo>
                  <a:lnTo>
                    <a:pt x="177563" y="17778"/>
                  </a:lnTo>
                  <a:lnTo>
                    <a:pt x="179680" y="21920"/>
                  </a:lnTo>
                  <a:lnTo>
                    <a:pt x="182473" y="26407"/>
                  </a:lnTo>
                  <a:lnTo>
                    <a:pt x="184839" y="33395"/>
                  </a:lnTo>
                  <a:lnTo>
                    <a:pt x="189421" y="40493"/>
                  </a:lnTo>
                  <a:lnTo>
                    <a:pt x="197341" y="59672"/>
                  </a:lnTo>
                  <a:lnTo>
                    <a:pt x="203179" y="68387"/>
                  </a:lnTo>
                  <a:lnTo>
                    <a:pt x="211582" y="88187"/>
                  </a:lnTo>
                  <a:lnTo>
                    <a:pt x="237103" y="123496"/>
                  </a:lnTo>
                  <a:lnTo>
                    <a:pt x="245828" y="133279"/>
                  </a:lnTo>
                  <a:lnTo>
                    <a:pt x="250491" y="142855"/>
                  </a:lnTo>
                  <a:lnTo>
                    <a:pt x="270432" y="16429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SMARTInkShape-Group18"/>
          <p:cNvGrpSpPr/>
          <p:nvPr/>
        </p:nvGrpSpPr>
        <p:grpSpPr>
          <a:xfrm>
            <a:off x="5350669" y="2721797"/>
            <a:ext cx="1900238" cy="571473"/>
            <a:chOff x="5350669" y="2721797"/>
            <a:chExt cx="1900238" cy="571473"/>
          </a:xfrm>
        </p:grpSpPr>
        <p:sp>
          <p:nvSpPr>
            <p:cNvPr id="59" name="SMARTInkShape-85"/>
            <p:cNvSpPr/>
            <p:nvPr/>
          </p:nvSpPr>
          <p:spPr>
            <a:xfrm>
              <a:off x="5350669" y="2743200"/>
              <a:ext cx="1900238" cy="550070"/>
            </a:xfrm>
            <a:custGeom>
              <a:avLst/>
              <a:gdLst/>
              <a:ahLst/>
              <a:cxnLst/>
              <a:rect l="0" t="0" r="0" b="0"/>
              <a:pathLst>
                <a:path w="1900238" h="550070">
                  <a:moveTo>
                    <a:pt x="1900237" y="0"/>
                  </a:moveTo>
                  <a:lnTo>
                    <a:pt x="1900237" y="10642"/>
                  </a:lnTo>
                  <a:lnTo>
                    <a:pt x="1898120" y="14784"/>
                  </a:lnTo>
                  <a:lnTo>
                    <a:pt x="1869270" y="49038"/>
                  </a:lnTo>
                  <a:lnTo>
                    <a:pt x="1837433" y="84197"/>
                  </a:lnTo>
                  <a:lnTo>
                    <a:pt x="1813621" y="102339"/>
                  </a:lnTo>
                  <a:lnTo>
                    <a:pt x="1778778" y="124552"/>
                  </a:lnTo>
                  <a:lnTo>
                    <a:pt x="1755713" y="140902"/>
                  </a:lnTo>
                  <a:lnTo>
                    <a:pt x="1721426" y="160225"/>
                  </a:lnTo>
                  <a:lnTo>
                    <a:pt x="1690909" y="178728"/>
                  </a:lnTo>
                  <a:lnTo>
                    <a:pt x="1658334" y="197670"/>
                  </a:lnTo>
                  <a:lnTo>
                    <a:pt x="1623267" y="211789"/>
                  </a:lnTo>
                  <a:lnTo>
                    <a:pt x="1595216" y="223707"/>
                  </a:lnTo>
                  <a:lnTo>
                    <a:pt x="1566797" y="233412"/>
                  </a:lnTo>
                  <a:lnTo>
                    <a:pt x="1538268" y="245989"/>
                  </a:lnTo>
                  <a:lnTo>
                    <a:pt x="1508913" y="258976"/>
                  </a:lnTo>
                  <a:lnTo>
                    <a:pt x="1476226" y="268998"/>
                  </a:lnTo>
                  <a:lnTo>
                    <a:pt x="1445287" y="280874"/>
                  </a:lnTo>
                  <a:lnTo>
                    <a:pt x="1411336" y="290567"/>
                  </a:lnTo>
                  <a:lnTo>
                    <a:pt x="1376141" y="302347"/>
                  </a:lnTo>
                  <a:lnTo>
                    <a:pt x="1340578" y="312011"/>
                  </a:lnTo>
                  <a:lnTo>
                    <a:pt x="1304905" y="323782"/>
                  </a:lnTo>
                  <a:lnTo>
                    <a:pt x="1269200" y="332649"/>
                  </a:lnTo>
                  <a:lnTo>
                    <a:pt x="1233486" y="340304"/>
                  </a:lnTo>
                  <a:lnTo>
                    <a:pt x="1197769" y="347599"/>
                  </a:lnTo>
                  <a:lnTo>
                    <a:pt x="1162050" y="354787"/>
                  </a:lnTo>
                  <a:lnTo>
                    <a:pt x="1126331" y="361944"/>
                  </a:lnTo>
                  <a:lnTo>
                    <a:pt x="1091406" y="369092"/>
                  </a:lnTo>
                  <a:lnTo>
                    <a:pt x="1059803" y="375443"/>
                  </a:lnTo>
                  <a:lnTo>
                    <a:pt x="1025657" y="378472"/>
                  </a:lnTo>
                  <a:lnTo>
                    <a:pt x="990404" y="384043"/>
                  </a:lnTo>
                  <a:lnTo>
                    <a:pt x="955617" y="389927"/>
                  </a:lnTo>
                  <a:lnTo>
                    <a:pt x="924054" y="392817"/>
                  </a:lnTo>
                  <a:lnTo>
                    <a:pt x="889921" y="398348"/>
                  </a:lnTo>
                  <a:lnTo>
                    <a:pt x="854671" y="404220"/>
                  </a:lnTo>
                  <a:lnTo>
                    <a:pt x="819092" y="406313"/>
                  </a:lnTo>
                  <a:lnTo>
                    <a:pt x="783414" y="407726"/>
                  </a:lnTo>
                  <a:lnTo>
                    <a:pt x="748501" y="412026"/>
                  </a:lnTo>
                  <a:lnTo>
                    <a:pt x="716901" y="414446"/>
                  </a:lnTo>
                  <a:lnTo>
                    <a:pt x="683550" y="419044"/>
                  </a:lnTo>
                  <a:lnTo>
                    <a:pt x="652413" y="421553"/>
                  </a:lnTo>
                  <a:lnTo>
                    <a:pt x="619198" y="426177"/>
                  </a:lnTo>
                  <a:lnTo>
                    <a:pt x="588102" y="427900"/>
                  </a:lnTo>
                  <a:lnTo>
                    <a:pt x="554106" y="429204"/>
                  </a:lnTo>
                  <a:lnTo>
                    <a:pt x="519691" y="433471"/>
                  </a:lnTo>
                  <a:lnTo>
                    <a:pt x="489033" y="435088"/>
                  </a:lnTo>
                  <a:lnTo>
                    <a:pt x="460635" y="436361"/>
                  </a:lnTo>
                  <a:lnTo>
                    <a:pt x="427186" y="441383"/>
                  </a:lnTo>
                  <a:lnTo>
                    <a:pt x="399623" y="444576"/>
                  </a:lnTo>
                  <a:lnTo>
                    <a:pt x="365658" y="448974"/>
                  </a:lnTo>
                  <a:lnTo>
                    <a:pt x="331109" y="454752"/>
                  </a:lnTo>
                  <a:lnTo>
                    <a:pt x="298414" y="458833"/>
                  </a:lnTo>
                  <a:lnTo>
                    <a:pt x="265409" y="463255"/>
                  </a:lnTo>
                  <a:lnTo>
                    <a:pt x="231050" y="469038"/>
                  </a:lnTo>
                  <a:lnTo>
                    <a:pt x="200509" y="471004"/>
                  </a:lnTo>
                  <a:lnTo>
                    <a:pt x="167753" y="475184"/>
                  </a:lnTo>
                  <a:lnTo>
                    <a:pt x="134695" y="480294"/>
                  </a:lnTo>
                  <a:lnTo>
                    <a:pt x="99876" y="485847"/>
                  </a:lnTo>
                  <a:lnTo>
                    <a:pt x="68068" y="491831"/>
                  </a:lnTo>
                  <a:lnTo>
                    <a:pt x="34213" y="492855"/>
                  </a:lnTo>
                  <a:lnTo>
                    <a:pt x="23983" y="493694"/>
                  </a:lnTo>
                  <a:lnTo>
                    <a:pt x="6152" y="499620"/>
                  </a:lnTo>
                  <a:lnTo>
                    <a:pt x="1" y="500063"/>
                  </a:lnTo>
                  <a:lnTo>
                    <a:pt x="0" y="493213"/>
                  </a:lnTo>
                  <a:lnTo>
                    <a:pt x="3792" y="489214"/>
                  </a:lnTo>
                  <a:lnTo>
                    <a:pt x="7771" y="487303"/>
                  </a:lnTo>
                  <a:lnTo>
                    <a:pt x="9943" y="486794"/>
                  </a:lnTo>
                  <a:lnTo>
                    <a:pt x="16793" y="482285"/>
                  </a:lnTo>
                  <a:lnTo>
                    <a:pt x="46659" y="455482"/>
                  </a:lnTo>
                  <a:lnTo>
                    <a:pt x="82288" y="425515"/>
                  </a:lnTo>
                  <a:lnTo>
                    <a:pt x="116066" y="398398"/>
                  </a:lnTo>
                  <a:lnTo>
                    <a:pt x="149982" y="371030"/>
                  </a:lnTo>
                  <a:lnTo>
                    <a:pt x="183354" y="344262"/>
                  </a:lnTo>
                  <a:lnTo>
                    <a:pt x="215900" y="319160"/>
                  </a:lnTo>
                  <a:lnTo>
                    <a:pt x="234355" y="305123"/>
                  </a:lnTo>
                  <a:lnTo>
                    <a:pt x="264308" y="292896"/>
                  </a:lnTo>
                  <a:lnTo>
                    <a:pt x="264315" y="296687"/>
                  </a:lnTo>
                  <a:lnTo>
                    <a:pt x="263522" y="297804"/>
                  </a:lnTo>
                  <a:lnTo>
                    <a:pt x="262201" y="298548"/>
                  </a:lnTo>
                  <a:lnTo>
                    <a:pt x="260525" y="299045"/>
                  </a:lnTo>
                  <a:lnTo>
                    <a:pt x="259408" y="300169"/>
                  </a:lnTo>
                  <a:lnTo>
                    <a:pt x="247319" y="322955"/>
                  </a:lnTo>
                  <a:lnTo>
                    <a:pt x="214113" y="348519"/>
                  </a:lnTo>
                  <a:lnTo>
                    <a:pt x="180963" y="372774"/>
                  </a:lnTo>
                  <a:lnTo>
                    <a:pt x="147636" y="401853"/>
                  </a:lnTo>
                  <a:lnTo>
                    <a:pt x="114300" y="423425"/>
                  </a:lnTo>
                  <a:lnTo>
                    <a:pt x="80962" y="444990"/>
                  </a:lnTo>
                  <a:lnTo>
                    <a:pt x="48742" y="466717"/>
                  </a:lnTo>
                  <a:lnTo>
                    <a:pt x="41243" y="469367"/>
                  </a:lnTo>
                  <a:lnTo>
                    <a:pt x="33411" y="471339"/>
                  </a:lnTo>
                  <a:lnTo>
                    <a:pt x="21916" y="476955"/>
                  </a:lnTo>
                  <a:lnTo>
                    <a:pt x="7570" y="478602"/>
                  </a:lnTo>
                  <a:lnTo>
                    <a:pt x="7154" y="485480"/>
                  </a:lnTo>
                  <a:lnTo>
                    <a:pt x="10939" y="489480"/>
                  </a:lnTo>
                  <a:lnTo>
                    <a:pt x="14916" y="491391"/>
                  </a:lnTo>
                  <a:lnTo>
                    <a:pt x="45623" y="494996"/>
                  </a:lnTo>
                  <a:lnTo>
                    <a:pt x="74036" y="499395"/>
                  </a:lnTo>
                  <a:lnTo>
                    <a:pt x="98409" y="502047"/>
                  </a:lnTo>
                  <a:lnTo>
                    <a:pt x="115942" y="505678"/>
                  </a:lnTo>
                  <a:lnTo>
                    <a:pt x="149536" y="509189"/>
                  </a:lnTo>
                  <a:lnTo>
                    <a:pt x="183328" y="520199"/>
                  </a:lnTo>
                  <a:lnTo>
                    <a:pt x="218796" y="529213"/>
                  </a:lnTo>
                  <a:lnTo>
                    <a:pt x="228545" y="534248"/>
                  </a:lnTo>
                  <a:lnTo>
                    <a:pt x="230945" y="534759"/>
                  </a:lnTo>
                  <a:lnTo>
                    <a:pt x="249883" y="543505"/>
                  </a:lnTo>
                  <a:lnTo>
                    <a:pt x="257175" y="5500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86"/>
            <p:cNvSpPr/>
            <p:nvPr/>
          </p:nvSpPr>
          <p:spPr>
            <a:xfrm>
              <a:off x="6972338" y="2721797"/>
              <a:ext cx="257137" cy="264292"/>
            </a:xfrm>
            <a:custGeom>
              <a:avLst/>
              <a:gdLst/>
              <a:ahLst/>
              <a:cxnLst/>
              <a:rect l="0" t="0" r="0" b="0"/>
              <a:pathLst>
                <a:path w="257137" h="264292">
                  <a:moveTo>
                    <a:pt x="242850" y="28547"/>
                  </a:moveTo>
                  <a:lnTo>
                    <a:pt x="242850" y="14285"/>
                  </a:lnTo>
                  <a:lnTo>
                    <a:pt x="246966" y="14264"/>
                  </a:lnTo>
                  <a:lnTo>
                    <a:pt x="242855" y="14259"/>
                  </a:lnTo>
                  <a:lnTo>
                    <a:pt x="242850" y="21316"/>
                  </a:lnTo>
                  <a:lnTo>
                    <a:pt x="232208" y="21401"/>
                  </a:lnTo>
                  <a:lnTo>
                    <a:pt x="199758" y="30222"/>
                  </a:lnTo>
                  <a:lnTo>
                    <a:pt x="169275" y="40865"/>
                  </a:lnTo>
                  <a:lnTo>
                    <a:pt x="135412" y="48278"/>
                  </a:lnTo>
                  <a:lnTo>
                    <a:pt x="103730" y="55800"/>
                  </a:lnTo>
                  <a:lnTo>
                    <a:pt x="70953" y="62602"/>
                  </a:lnTo>
                  <a:lnTo>
                    <a:pt x="51953" y="65889"/>
                  </a:lnTo>
                  <a:lnTo>
                    <a:pt x="17649" y="76104"/>
                  </a:lnTo>
                  <a:lnTo>
                    <a:pt x="7307" y="78069"/>
                  </a:lnTo>
                  <a:lnTo>
                    <a:pt x="0" y="78550"/>
                  </a:lnTo>
                  <a:lnTo>
                    <a:pt x="12149" y="67161"/>
                  </a:lnTo>
                  <a:lnTo>
                    <a:pt x="21448" y="62721"/>
                  </a:lnTo>
                  <a:lnTo>
                    <a:pt x="34722" y="54435"/>
                  </a:lnTo>
                  <a:lnTo>
                    <a:pt x="68150" y="46577"/>
                  </a:lnTo>
                  <a:lnTo>
                    <a:pt x="103098" y="31662"/>
                  </a:lnTo>
                  <a:lnTo>
                    <a:pt x="137408" y="23911"/>
                  </a:lnTo>
                  <a:lnTo>
                    <a:pt x="172356" y="15350"/>
                  </a:lnTo>
                  <a:lnTo>
                    <a:pt x="203342" y="7047"/>
                  </a:lnTo>
                  <a:lnTo>
                    <a:pt x="212270" y="2421"/>
                  </a:lnTo>
                  <a:lnTo>
                    <a:pt x="241346" y="0"/>
                  </a:lnTo>
                  <a:lnTo>
                    <a:pt x="249660" y="6822"/>
                  </a:lnTo>
                  <a:lnTo>
                    <a:pt x="256115" y="13240"/>
                  </a:lnTo>
                  <a:lnTo>
                    <a:pt x="256834" y="17750"/>
                  </a:lnTo>
                  <a:lnTo>
                    <a:pt x="257136" y="52098"/>
                  </a:lnTo>
                  <a:lnTo>
                    <a:pt x="256343" y="69160"/>
                  </a:lnTo>
                  <a:lnTo>
                    <a:pt x="250986" y="90790"/>
                  </a:lnTo>
                  <a:lnTo>
                    <a:pt x="249258" y="118907"/>
                  </a:lnTo>
                  <a:lnTo>
                    <a:pt x="243850" y="136970"/>
                  </a:lnTo>
                  <a:lnTo>
                    <a:pt x="242888" y="171564"/>
                  </a:lnTo>
                  <a:lnTo>
                    <a:pt x="242851" y="205469"/>
                  </a:lnTo>
                  <a:lnTo>
                    <a:pt x="242057" y="211954"/>
                  </a:lnTo>
                  <a:lnTo>
                    <a:pt x="239057" y="220128"/>
                  </a:lnTo>
                  <a:lnTo>
                    <a:pt x="238734" y="223736"/>
                  </a:lnTo>
                  <a:lnTo>
                    <a:pt x="242823" y="257134"/>
                  </a:lnTo>
                  <a:lnTo>
                    <a:pt x="242850" y="2642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SMARTInkShape-Group19"/>
          <p:cNvGrpSpPr/>
          <p:nvPr/>
        </p:nvGrpSpPr>
        <p:grpSpPr>
          <a:xfrm>
            <a:off x="5079206" y="5029200"/>
            <a:ext cx="385708" cy="392536"/>
            <a:chOff x="5079206" y="5029200"/>
            <a:chExt cx="385708" cy="392536"/>
          </a:xfrm>
        </p:grpSpPr>
        <p:sp>
          <p:nvSpPr>
            <p:cNvPr id="62" name="SMARTInkShape-87"/>
            <p:cNvSpPr/>
            <p:nvPr/>
          </p:nvSpPr>
          <p:spPr>
            <a:xfrm>
              <a:off x="5079206" y="5029200"/>
              <a:ext cx="178595" cy="392536"/>
            </a:xfrm>
            <a:custGeom>
              <a:avLst/>
              <a:gdLst/>
              <a:ahLst/>
              <a:cxnLst/>
              <a:rect l="0" t="0" r="0" b="0"/>
              <a:pathLst>
                <a:path w="178595" h="392536">
                  <a:moveTo>
                    <a:pt x="0" y="0"/>
                  </a:moveTo>
                  <a:lnTo>
                    <a:pt x="0" y="31227"/>
                  </a:lnTo>
                  <a:lnTo>
                    <a:pt x="0" y="66759"/>
                  </a:lnTo>
                  <a:lnTo>
                    <a:pt x="0" y="93600"/>
                  </a:lnTo>
                  <a:lnTo>
                    <a:pt x="0" y="121661"/>
                  </a:lnTo>
                  <a:lnTo>
                    <a:pt x="2117" y="152199"/>
                  </a:lnTo>
                  <a:lnTo>
                    <a:pt x="5655" y="184267"/>
                  </a:lnTo>
                  <a:lnTo>
                    <a:pt x="6703" y="215993"/>
                  </a:lnTo>
                  <a:lnTo>
                    <a:pt x="7014" y="248413"/>
                  </a:lnTo>
                  <a:lnTo>
                    <a:pt x="7118" y="284019"/>
                  </a:lnTo>
                  <a:lnTo>
                    <a:pt x="7141" y="319124"/>
                  </a:lnTo>
                  <a:lnTo>
                    <a:pt x="7144" y="349905"/>
                  </a:lnTo>
                  <a:lnTo>
                    <a:pt x="7144" y="346210"/>
                  </a:lnTo>
                  <a:lnTo>
                    <a:pt x="5028" y="342255"/>
                  </a:lnTo>
                  <a:lnTo>
                    <a:pt x="3352" y="340089"/>
                  </a:lnTo>
                  <a:lnTo>
                    <a:pt x="1490" y="333448"/>
                  </a:lnTo>
                  <a:lnTo>
                    <a:pt x="87" y="298492"/>
                  </a:lnTo>
                  <a:lnTo>
                    <a:pt x="811" y="270363"/>
                  </a:lnTo>
                  <a:lnTo>
                    <a:pt x="5658" y="237173"/>
                  </a:lnTo>
                  <a:lnTo>
                    <a:pt x="6850" y="203658"/>
                  </a:lnTo>
                  <a:lnTo>
                    <a:pt x="12789" y="172168"/>
                  </a:lnTo>
                  <a:lnTo>
                    <a:pt x="21606" y="143017"/>
                  </a:lnTo>
                  <a:lnTo>
                    <a:pt x="33361" y="113672"/>
                  </a:lnTo>
                  <a:lnTo>
                    <a:pt x="49040" y="94383"/>
                  </a:lnTo>
                  <a:lnTo>
                    <a:pt x="55662" y="89573"/>
                  </a:lnTo>
                  <a:lnTo>
                    <a:pt x="70174" y="82693"/>
                  </a:lnTo>
                  <a:lnTo>
                    <a:pt x="79078" y="82525"/>
                  </a:lnTo>
                  <a:lnTo>
                    <a:pt x="111948" y="95481"/>
                  </a:lnTo>
                  <a:lnTo>
                    <a:pt x="126215" y="106255"/>
                  </a:lnTo>
                  <a:lnTo>
                    <a:pt x="144366" y="136553"/>
                  </a:lnTo>
                  <a:lnTo>
                    <a:pt x="158427" y="164468"/>
                  </a:lnTo>
                  <a:lnTo>
                    <a:pt x="168054" y="198617"/>
                  </a:lnTo>
                  <a:lnTo>
                    <a:pt x="171238" y="226507"/>
                  </a:lnTo>
                  <a:lnTo>
                    <a:pt x="176062" y="254086"/>
                  </a:lnTo>
                  <a:lnTo>
                    <a:pt x="178094" y="287256"/>
                  </a:lnTo>
                  <a:lnTo>
                    <a:pt x="178495" y="320356"/>
                  </a:lnTo>
                  <a:lnTo>
                    <a:pt x="178581" y="354924"/>
                  </a:lnTo>
                  <a:lnTo>
                    <a:pt x="178594" y="390089"/>
                  </a:lnTo>
                  <a:lnTo>
                    <a:pt x="178594" y="392535"/>
                  </a:lnTo>
                  <a:lnTo>
                    <a:pt x="178594" y="3857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88"/>
            <p:cNvSpPr/>
            <p:nvPr/>
          </p:nvSpPr>
          <p:spPr>
            <a:xfrm>
              <a:off x="5279231" y="5065083"/>
              <a:ext cx="185683" cy="312321"/>
            </a:xfrm>
            <a:custGeom>
              <a:avLst/>
              <a:gdLst/>
              <a:ahLst/>
              <a:cxnLst/>
              <a:rect l="0" t="0" r="0" b="0"/>
              <a:pathLst>
                <a:path w="185683" h="312321">
                  <a:moveTo>
                    <a:pt x="35719" y="56986"/>
                  </a:moveTo>
                  <a:lnTo>
                    <a:pt x="35719" y="88420"/>
                  </a:lnTo>
                  <a:lnTo>
                    <a:pt x="37836" y="118118"/>
                  </a:lnTo>
                  <a:lnTo>
                    <a:pt x="41870" y="149230"/>
                  </a:lnTo>
                  <a:lnTo>
                    <a:pt x="48370" y="184009"/>
                  </a:lnTo>
                  <a:lnTo>
                    <a:pt x="57298" y="219337"/>
                  </a:lnTo>
                  <a:lnTo>
                    <a:pt x="70497" y="249481"/>
                  </a:lnTo>
                  <a:lnTo>
                    <a:pt x="87815" y="282753"/>
                  </a:lnTo>
                  <a:lnTo>
                    <a:pt x="98956" y="297358"/>
                  </a:lnTo>
                  <a:lnTo>
                    <a:pt x="112311" y="307948"/>
                  </a:lnTo>
                  <a:lnTo>
                    <a:pt x="122531" y="312320"/>
                  </a:lnTo>
                  <a:lnTo>
                    <a:pt x="130130" y="311226"/>
                  </a:lnTo>
                  <a:lnTo>
                    <a:pt x="138004" y="308094"/>
                  </a:lnTo>
                  <a:lnTo>
                    <a:pt x="159473" y="294203"/>
                  </a:lnTo>
                  <a:lnTo>
                    <a:pt x="168342" y="281436"/>
                  </a:lnTo>
                  <a:lnTo>
                    <a:pt x="180880" y="249321"/>
                  </a:lnTo>
                  <a:lnTo>
                    <a:pt x="184779" y="220391"/>
                  </a:lnTo>
                  <a:lnTo>
                    <a:pt x="185548" y="184925"/>
                  </a:lnTo>
                  <a:lnTo>
                    <a:pt x="185682" y="156806"/>
                  </a:lnTo>
                  <a:lnTo>
                    <a:pt x="181934" y="122653"/>
                  </a:lnTo>
                  <a:lnTo>
                    <a:pt x="167847" y="88066"/>
                  </a:lnTo>
                  <a:lnTo>
                    <a:pt x="149778" y="57480"/>
                  </a:lnTo>
                  <a:lnTo>
                    <a:pt x="130921" y="32301"/>
                  </a:lnTo>
                  <a:lnTo>
                    <a:pt x="96239" y="6142"/>
                  </a:lnTo>
                  <a:lnTo>
                    <a:pt x="81256" y="1704"/>
                  </a:lnTo>
                  <a:lnTo>
                    <a:pt x="48621" y="0"/>
                  </a:lnTo>
                  <a:lnTo>
                    <a:pt x="31771" y="662"/>
                  </a:lnTo>
                  <a:lnTo>
                    <a:pt x="19380" y="5549"/>
                  </a:lnTo>
                  <a:lnTo>
                    <a:pt x="0" y="212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solidFill>
                  <a:srgbClr val="FFFF00"/>
                </a:solidFill>
              </a:rPr>
              <a:t>Read 2.2 </a:t>
            </a:r>
            <a:r>
              <a:rPr lang="en-US" sz="3600" dirty="0" smtClean="0"/>
              <a:t>“The Moon is Earth’s Natural Satellite.”</a:t>
            </a:r>
            <a:endParaRPr lang="en-US" sz="3600" dirty="0"/>
          </a:p>
        </p:txBody>
      </p:sp>
      <p:sp>
        <p:nvSpPr>
          <p:cNvPr id="3" name="Content Placeholder 2"/>
          <p:cNvSpPr>
            <a:spLocks noGrp="1"/>
          </p:cNvSpPr>
          <p:nvPr>
            <p:ph idx="1"/>
          </p:nvPr>
        </p:nvSpPr>
        <p:spPr>
          <a:xfrm>
            <a:off x="457200" y="1828800"/>
            <a:ext cx="8229600" cy="4525963"/>
          </a:xfrm>
        </p:spPr>
        <p:txBody>
          <a:bodyPr/>
          <a:lstStyle/>
          <a:p>
            <a:pPr>
              <a:buNone/>
            </a:pPr>
            <a:r>
              <a:rPr lang="en-US" dirty="0" smtClean="0">
                <a:solidFill>
                  <a:srgbClr val="FFFF00"/>
                </a:solidFill>
              </a:rPr>
              <a:t>Do:  </a:t>
            </a:r>
            <a:r>
              <a:rPr lang="en-US" dirty="0" smtClean="0"/>
              <a:t>EXPLORE The Moon’s Motion - How much does the moon turn?   P. 52</a:t>
            </a:r>
          </a:p>
          <a:p>
            <a:pPr>
              <a:buNone/>
            </a:pPr>
            <a:r>
              <a:rPr lang="en-US" dirty="0" smtClean="0">
                <a:solidFill>
                  <a:srgbClr val="FFFF00"/>
                </a:solidFill>
              </a:rPr>
              <a:t>Answer</a:t>
            </a:r>
            <a:r>
              <a:rPr lang="en-US" dirty="0" smtClean="0"/>
              <a:t> the questions in your Science Notebook.</a:t>
            </a:r>
          </a:p>
          <a:p>
            <a:pPr>
              <a:buNone/>
            </a:pPr>
            <a:endParaRPr lang="en-US" dirty="0" smtClean="0"/>
          </a:p>
          <a:p>
            <a:pPr>
              <a:buNone/>
            </a:pPr>
            <a:r>
              <a:rPr lang="en-US" dirty="0" smtClean="0">
                <a:solidFill>
                  <a:srgbClr val="FFFF00"/>
                </a:solidFill>
              </a:rPr>
              <a:t>Read</a:t>
            </a:r>
            <a:r>
              <a:rPr lang="en-US" dirty="0" smtClean="0"/>
              <a:t> the rest of page 52-53; “The Moon rotates as it orbits Earth.”</a:t>
            </a:r>
          </a:p>
          <a:p>
            <a:pPr>
              <a:buNone/>
            </a:pPr>
            <a:r>
              <a:rPr lang="en-US" dirty="0" smtClean="0">
                <a:solidFill>
                  <a:srgbClr val="FFFF00"/>
                </a:solidFill>
              </a:rPr>
              <a:t>Do:  </a:t>
            </a:r>
            <a:r>
              <a:rPr lang="en-US" dirty="0" smtClean="0"/>
              <a:t>“Dark side of the Moon  Activity”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Dark Side of the Moon - Activity</a:t>
            </a:r>
            <a:endParaRPr lang="en-US" dirty="0">
              <a:solidFill>
                <a:srgbClr val="FF0000"/>
              </a:solidFill>
            </a:endParaRPr>
          </a:p>
        </p:txBody>
      </p:sp>
      <p:sp>
        <p:nvSpPr>
          <p:cNvPr id="3" name="Content Placeholder 2"/>
          <p:cNvSpPr>
            <a:spLocks noGrp="1"/>
          </p:cNvSpPr>
          <p:nvPr>
            <p:ph idx="1"/>
          </p:nvPr>
        </p:nvSpPr>
        <p:spPr>
          <a:xfrm>
            <a:off x="457200" y="1295400"/>
            <a:ext cx="8229600" cy="5334000"/>
          </a:xfrm>
        </p:spPr>
        <p:txBody>
          <a:bodyPr>
            <a:normAutofit/>
          </a:bodyPr>
          <a:lstStyle/>
          <a:p>
            <a:pPr>
              <a:buNone/>
            </a:pPr>
            <a:r>
              <a:rPr lang="en-US" dirty="0" smtClean="0">
                <a:solidFill>
                  <a:srgbClr val="FFFF00"/>
                </a:solidFill>
              </a:rPr>
              <a:t>1 – Rotate as the Earth on your axis and observe what you can see as you turn.</a:t>
            </a:r>
          </a:p>
          <a:p>
            <a:pPr>
              <a:buNone/>
            </a:pPr>
            <a:endParaRPr lang="en-US" sz="1400" dirty="0" smtClean="0">
              <a:solidFill>
                <a:srgbClr val="FFFF00"/>
              </a:solidFill>
            </a:endParaRPr>
          </a:p>
          <a:p>
            <a:pPr>
              <a:buNone/>
            </a:pPr>
            <a:r>
              <a:rPr lang="en-US" dirty="0" smtClean="0">
                <a:solidFill>
                  <a:srgbClr val="FFFF00"/>
                </a:solidFill>
              </a:rPr>
              <a:t>2 – In pairs, one Moon &amp; one Earth, have the Moon orbit the Earth always keeping its “face” towards the Earth.  What does the Moon “see?”</a:t>
            </a:r>
          </a:p>
          <a:p>
            <a:pPr>
              <a:buNone/>
            </a:pPr>
            <a:endParaRPr lang="en-US" sz="1400" dirty="0" smtClean="0">
              <a:solidFill>
                <a:srgbClr val="FFFF00"/>
              </a:solidFill>
            </a:endParaRPr>
          </a:p>
          <a:p>
            <a:pPr>
              <a:buNone/>
            </a:pPr>
            <a:r>
              <a:rPr lang="en-US" dirty="0" smtClean="0">
                <a:solidFill>
                  <a:srgbClr val="FFFF00"/>
                </a:solidFill>
              </a:rPr>
              <a:t>3 – Now have the Moon try not to spin as it orbits the Earth.  What does the Moon look like from the Earth?</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Dark Side of the Moon </a:t>
            </a:r>
            <a:br>
              <a:rPr lang="en-US" dirty="0" smtClean="0">
                <a:solidFill>
                  <a:srgbClr val="FFFF00"/>
                </a:solidFill>
              </a:rPr>
            </a:br>
            <a:r>
              <a:rPr lang="en-US" dirty="0" smtClean="0">
                <a:solidFill>
                  <a:srgbClr val="FFFF00"/>
                </a:solidFill>
              </a:rPr>
              <a:t>HOT Questions</a:t>
            </a:r>
            <a:endParaRPr lang="en-US" dirty="0">
              <a:solidFill>
                <a:srgbClr val="FFFF00"/>
              </a:solidFill>
            </a:endParaRPr>
          </a:p>
        </p:txBody>
      </p:sp>
      <p:sp>
        <p:nvSpPr>
          <p:cNvPr id="3" name="Content Placeholder 2"/>
          <p:cNvSpPr>
            <a:spLocks noGrp="1"/>
          </p:cNvSpPr>
          <p:nvPr>
            <p:ph idx="1"/>
          </p:nvPr>
        </p:nvSpPr>
        <p:spPr>
          <a:xfrm>
            <a:off x="304800" y="1600200"/>
            <a:ext cx="8382000" cy="4800600"/>
          </a:xfrm>
        </p:spPr>
        <p:txBody>
          <a:bodyPr>
            <a:normAutofit fontScale="77500" lnSpcReduction="20000"/>
          </a:bodyPr>
          <a:lstStyle/>
          <a:p>
            <a:pPr>
              <a:lnSpc>
                <a:spcPct val="170000"/>
              </a:lnSpc>
            </a:pPr>
            <a:r>
              <a:rPr lang="en-US" dirty="0" smtClean="0"/>
              <a:t>Does the Moon spins on its axis?  Explain.</a:t>
            </a:r>
          </a:p>
          <a:p>
            <a:pPr>
              <a:lnSpc>
                <a:spcPct val="120000"/>
              </a:lnSpc>
            </a:pPr>
            <a:r>
              <a:rPr lang="en-US" dirty="0" smtClean="0"/>
              <a:t>Is there a dark side of the Moon, one that is always dark and never illuminated by the Sun?  Draw a diagram to support your conclusion.</a:t>
            </a:r>
          </a:p>
          <a:p>
            <a:pPr>
              <a:lnSpc>
                <a:spcPct val="170000"/>
              </a:lnSpc>
            </a:pPr>
            <a:r>
              <a:rPr lang="en-US" dirty="0" smtClean="0"/>
              <a:t>How long is a lunar day? </a:t>
            </a:r>
          </a:p>
          <a:p>
            <a:pPr>
              <a:lnSpc>
                <a:spcPct val="120000"/>
              </a:lnSpc>
            </a:pPr>
            <a:r>
              <a:rPr lang="en-US" dirty="0" smtClean="0"/>
              <a:t>How long is a lunar year – How long does it take the Moon to orbit the Earth?</a:t>
            </a:r>
          </a:p>
          <a:p>
            <a:pPr>
              <a:lnSpc>
                <a:spcPct val="170000"/>
              </a:lnSpc>
            </a:pPr>
            <a:r>
              <a:rPr lang="en-US" dirty="0" smtClean="0"/>
              <a:t>Do people in Australia see the same side of the moon as we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4754562"/>
          </a:xfrm>
        </p:spPr>
        <p:txBody>
          <a:bodyPr>
            <a:normAutofit/>
          </a:bodyPr>
          <a:lstStyle/>
          <a:p>
            <a:r>
              <a:rPr lang="en-US" sz="3200" dirty="0" smtClean="0"/>
              <a:t/>
            </a:r>
            <a:br>
              <a:rPr lang="en-US" sz="3200" dirty="0" smtClean="0"/>
            </a:br>
            <a:r>
              <a:rPr lang="en-US" sz="3200" dirty="0" smtClean="0"/>
              <a:t>Has your answer to this probing question changed?</a:t>
            </a:r>
            <a:endParaRPr lang="en-US" sz="3200" dirty="0"/>
          </a:p>
        </p:txBody>
      </p:sp>
      <p:pic>
        <p:nvPicPr>
          <p:cNvPr id="1026" name="Picture 2" descr="\\Tcdsfiles01\Profiles\Teachers\jmaxwell\My Documents\My Pictures\My Scans\Moon Spin Trimmed.jpg"/>
          <p:cNvPicPr>
            <a:picLocks noChangeAspect="1" noChangeArrowheads="1"/>
          </p:cNvPicPr>
          <p:nvPr/>
        </p:nvPicPr>
        <p:blipFill>
          <a:blip r:embed="rId2" cstate="print"/>
          <a:srcRect/>
          <a:stretch>
            <a:fillRect/>
          </a:stretch>
        </p:blipFill>
        <p:spPr bwMode="auto">
          <a:xfrm>
            <a:off x="2895600" y="155240"/>
            <a:ext cx="5562600" cy="670276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9800" cy="6278562"/>
          </a:xfrm>
        </p:spPr>
        <p:txBody>
          <a:bodyPr>
            <a:normAutofit/>
          </a:bodyPr>
          <a:lstStyle/>
          <a:p>
            <a:r>
              <a:rPr lang="en-US" sz="3600" dirty="0" smtClean="0"/>
              <a:t>Which of these students do you agree with.  Why?</a:t>
            </a:r>
            <a:endParaRPr lang="en-US" sz="3600" dirty="0"/>
          </a:p>
        </p:txBody>
      </p:sp>
      <p:pic>
        <p:nvPicPr>
          <p:cNvPr id="2050" name="Picture 2" descr="\\Tcdsfiles01\Profiles\Teachers\jmaxwell\My Documents\My Pictures\My Scans\Moon Day Trimmed.jpg"/>
          <p:cNvPicPr>
            <a:picLocks noChangeAspect="1" noChangeArrowheads="1"/>
          </p:cNvPicPr>
          <p:nvPr/>
        </p:nvPicPr>
        <p:blipFill>
          <a:blip r:embed="rId2" cstate="print"/>
          <a:srcRect/>
          <a:stretch>
            <a:fillRect/>
          </a:stretch>
        </p:blipFill>
        <p:spPr bwMode="auto">
          <a:xfrm>
            <a:off x="2971799" y="0"/>
            <a:ext cx="5697867"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1143000"/>
          </a:xfrm>
        </p:spPr>
        <p:txBody>
          <a:bodyPr/>
          <a:lstStyle/>
          <a:p>
            <a:r>
              <a:rPr lang="en-US" dirty="0" smtClean="0"/>
              <a:t>Earth Rise from the Moon</a:t>
            </a:r>
            <a:endParaRPr lang="en-US" dirty="0"/>
          </a:p>
        </p:txBody>
      </p:sp>
      <p:pic>
        <p:nvPicPr>
          <p:cNvPr id="47106" name="Picture 2" descr="http://ts3.mm.bing.net/images/thumbnail.aspx?q=1628580098378&amp;id=e4529f67a8fd374e91881dfea4c65e42&amp;url=http%3a%2f%2fapod.nasa.gov%2fapod%2fimage%2f0711%2fearthrise_kayuga.jpg"/>
          <p:cNvPicPr>
            <a:picLocks noChangeAspect="1" noChangeArrowheads="1"/>
          </p:cNvPicPr>
          <p:nvPr/>
        </p:nvPicPr>
        <p:blipFill>
          <a:blip r:embed="rId3" cstate="print"/>
          <a:srcRect/>
          <a:stretch>
            <a:fillRect/>
          </a:stretch>
        </p:blipFill>
        <p:spPr bwMode="auto">
          <a:xfrm>
            <a:off x="1676400" y="1371600"/>
            <a:ext cx="5562600" cy="4171950"/>
          </a:xfrm>
          <a:prstGeom prst="rect">
            <a:avLst/>
          </a:prstGeom>
          <a:noFill/>
        </p:spPr>
      </p:pic>
      <p:sp>
        <p:nvSpPr>
          <p:cNvPr id="4" name="Title 1"/>
          <p:cNvSpPr txBox="1">
            <a:spLocks/>
          </p:cNvSpPr>
          <p:nvPr/>
        </p:nvSpPr>
        <p:spPr>
          <a:xfrm>
            <a:off x="457200" y="457200"/>
            <a:ext cx="8229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End  Day 4 – </a:t>
            </a:r>
            <a:r>
              <a:rPr kumimoji="0" lang="en-US" sz="4400" b="1" i="0" u="sng" strike="noStrike" kern="1200" cap="none" spc="0" normalizeH="0" baseline="0" noProof="0" dirty="0" smtClean="0">
                <a:ln>
                  <a:noFill/>
                </a:ln>
                <a:solidFill>
                  <a:schemeClr val="tx1"/>
                </a:solidFill>
                <a:effectLst/>
                <a:uLnTx/>
                <a:uFillTx/>
                <a:latin typeface="+mj-lt"/>
                <a:ea typeface="+mj-ea"/>
                <a:cs typeface="+mj-cs"/>
              </a:rPr>
              <a:t>Night</a:t>
            </a:r>
            <a:r>
              <a:rPr kumimoji="0" lang="en-US" sz="4400" b="1" i="0" u="sng" strike="noStrike" kern="1200" cap="none" spc="0" normalizeH="0" noProof="0" dirty="0" smtClean="0">
                <a:ln>
                  <a:noFill/>
                </a:ln>
                <a:solidFill>
                  <a:schemeClr val="tx1"/>
                </a:solidFill>
                <a:effectLst/>
                <a:uLnTx/>
                <a:uFillTx/>
                <a:latin typeface="+mj-lt"/>
                <a:ea typeface="+mj-ea"/>
                <a:cs typeface="+mj-cs"/>
              </a:rPr>
              <a:t> side </a:t>
            </a:r>
            <a:r>
              <a:rPr kumimoji="0" lang="en-US" sz="4400" b="0" i="0" u="none" strike="noStrike" kern="1200" cap="none" spc="0" normalizeH="0" noProof="0" dirty="0" smtClean="0">
                <a:ln>
                  <a:noFill/>
                </a:ln>
                <a:solidFill>
                  <a:schemeClr val="tx1"/>
                </a:solidFill>
                <a:effectLst/>
                <a:uLnTx/>
                <a:uFillTx/>
                <a:latin typeface="+mj-lt"/>
                <a:ea typeface="+mj-ea"/>
                <a:cs typeface="+mj-cs"/>
              </a:rPr>
              <a:t>of the moon!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63562"/>
          </a:xfrm>
        </p:spPr>
        <p:txBody>
          <a:bodyPr>
            <a:noAutofit/>
          </a:bodyPr>
          <a:lstStyle/>
          <a:p>
            <a:r>
              <a:rPr lang="en-US" sz="2800" b="1" dirty="0"/>
              <a:t>Phases of the moon as seen in the Northern Hemisphere</a:t>
            </a:r>
            <a:endParaRPr lang="en-US" sz="2800" dirty="0"/>
          </a:p>
        </p:txBody>
      </p:sp>
      <p:pic>
        <p:nvPicPr>
          <p:cNvPr id="4" name="Picture 2" descr="Phases of the moon as seen in the Northern Hemisphere"/>
          <p:cNvPicPr>
            <a:picLocks noChangeAspect="1" noChangeArrowheads="1"/>
          </p:cNvPicPr>
          <p:nvPr/>
        </p:nvPicPr>
        <p:blipFill>
          <a:blip r:embed="rId2" cstate="print"/>
          <a:srcRect/>
          <a:stretch>
            <a:fillRect/>
          </a:stretch>
        </p:blipFill>
        <p:spPr bwMode="auto">
          <a:xfrm>
            <a:off x="533400" y="1600200"/>
            <a:ext cx="7704658" cy="1524000"/>
          </a:xfrm>
          <a:prstGeom prst="rect">
            <a:avLst/>
          </a:prstGeom>
          <a:noFill/>
        </p:spPr>
      </p:pic>
      <p:pic>
        <p:nvPicPr>
          <p:cNvPr id="5122" name="Picture 2" descr="http://www.woodlands-junior.kent.sch.uk/time/moon/phasessouth.gif"/>
          <p:cNvPicPr>
            <a:picLocks noChangeAspect="1" noChangeArrowheads="1"/>
          </p:cNvPicPr>
          <p:nvPr/>
        </p:nvPicPr>
        <p:blipFill>
          <a:blip r:embed="rId3" cstate="print"/>
          <a:srcRect/>
          <a:stretch>
            <a:fillRect/>
          </a:stretch>
        </p:blipFill>
        <p:spPr bwMode="auto">
          <a:xfrm>
            <a:off x="609600" y="4648200"/>
            <a:ext cx="7620000" cy="1497086"/>
          </a:xfrm>
          <a:prstGeom prst="rect">
            <a:avLst/>
          </a:prstGeom>
          <a:noFill/>
        </p:spPr>
      </p:pic>
      <p:sp>
        <p:nvSpPr>
          <p:cNvPr id="6" name="Title 1"/>
          <p:cNvSpPr txBox="1">
            <a:spLocks/>
          </p:cNvSpPr>
          <p:nvPr/>
        </p:nvSpPr>
        <p:spPr>
          <a:xfrm>
            <a:off x="0" y="3962400"/>
            <a:ext cx="9144000" cy="563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Phases of the moon as seen in the Southern Hemisphere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Moonshine &amp; Earthshine</a:t>
            </a:r>
            <a:endParaRPr lang="en-US" dirty="0"/>
          </a:p>
        </p:txBody>
      </p:sp>
      <p:sp>
        <p:nvSpPr>
          <p:cNvPr id="3" name="Content Placeholder 2"/>
          <p:cNvSpPr>
            <a:spLocks noGrp="1"/>
          </p:cNvSpPr>
          <p:nvPr>
            <p:ph idx="1"/>
          </p:nvPr>
        </p:nvSpPr>
        <p:spPr>
          <a:xfrm>
            <a:off x="457200" y="1600200"/>
            <a:ext cx="5867400" cy="1600199"/>
          </a:xfrm>
        </p:spPr>
        <p:txBody>
          <a:bodyPr>
            <a:noAutofit/>
          </a:bodyPr>
          <a:lstStyle/>
          <a:p>
            <a:r>
              <a:rPr lang="en-US" sz="4800" dirty="0" smtClean="0"/>
              <a:t>Moonshine = Reflected Sunshine</a:t>
            </a:r>
            <a:endParaRPr lang="en-US" sz="4800" dirty="0"/>
          </a:p>
        </p:txBody>
      </p:sp>
      <p:pic>
        <p:nvPicPr>
          <p:cNvPr id="32770" name="Picture 2" descr="http://ts2.mm.bing.net/images/thumbnail.aspx?q=1596357750321&amp;id=3b1d62d20101881a8e579800abd97792&amp;url=http%3a%2f%2fwww.astromax.org%2fplanets%2fimages%2fdistglow-Moon5.jpg"/>
          <p:cNvPicPr>
            <a:picLocks noChangeAspect="1" noChangeArrowheads="1"/>
          </p:cNvPicPr>
          <p:nvPr/>
        </p:nvPicPr>
        <p:blipFill>
          <a:blip r:embed="rId2" cstate="print"/>
          <a:srcRect/>
          <a:stretch>
            <a:fillRect/>
          </a:stretch>
        </p:blipFill>
        <p:spPr bwMode="auto">
          <a:xfrm>
            <a:off x="5715000" y="1295401"/>
            <a:ext cx="2619374" cy="2514600"/>
          </a:xfrm>
          <a:prstGeom prst="rect">
            <a:avLst/>
          </a:prstGeom>
          <a:noFill/>
        </p:spPr>
      </p:pic>
      <p:sp>
        <p:nvSpPr>
          <p:cNvPr id="5" name="Content Placeholder 2"/>
          <p:cNvSpPr txBox="1">
            <a:spLocks/>
          </p:cNvSpPr>
          <p:nvPr/>
        </p:nvSpPr>
        <p:spPr>
          <a:xfrm>
            <a:off x="3276600" y="4572000"/>
            <a:ext cx="5867400" cy="2286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Earthshine = Light reflected from the earth</a:t>
            </a:r>
          </a:p>
        </p:txBody>
      </p:sp>
      <p:pic>
        <p:nvPicPr>
          <p:cNvPr id="32772" name="Picture 4" descr="http://ts3.mm.bing.net/images/thumbnail.aspx?q=1598316677998&amp;id=ac0b119ca910946eaa853fc02cf887db&amp;url=http%3a%2f%2fwww.dreamview.net%2fdv%2fnew%2fphotos%2f100049.jpg"/>
          <p:cNvPicPr>
            <a:picLocks noChangeAspect="1" noChangeArrowheads="1"/>
          </p:cNvPicPr>
          <p:nvPr/>
        </p:nvPicPr>
        <p:blipFill>
          <a:blip r:embed="rId3" cstate="print"/>
          <a:srcRect/>
          <a:stretch>
            <a:fillRect/>
          </a:stretch>
        </p:blipFill>
        <p:spPr bwMode="auto">
          <a:xfrm>
            <a:off x="0" y="4114800"/>
            <a:ext cx="3365500" cy="2524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Moon Phases - Activity</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i="1" dirty="0" smtClean="0">
                <a:solidFill>
                  <a:srgbClr val="FFFF00"/>
                </a:solidFill>
              </a:rPr>
              <a:t>Materials:</a:t>
            </a:r>
          </a:p>
          <a:p>
            <a:pPr>
              <a:buNone/>
            </a:pPr>
            <a:r>
              <a:rPr lang="en-US" dirty="0" smtClean="0">
                <a:solidFill>
                  <a:srgbClr val="FFFF00"/>
                </a:solidFill>
              </a:rPr>
              <a:t>Sun Source = Bright Light Bulb </a:t>
            </a:r>
          </a:p>
          <a:p>
            <a:pPr>
              <a:buNone/>
            </a:pPr>
            <a:r>
              <a:rPr lang="en-US" dirty="0" smtClean="0">
                <a:solidFill>
                  <a:srgbClr val="FFFF00"/>
                </a:solidFill>
              </a:rPr>
              <a:t>Globe for Moon = Foam Ball</a:t>
            </a:r>
          </a:p>
          <a:p>
            <a:pPr>
              <a:buNone/>
            </a:pPr>
            <a:r>
              <a:rPr lang="en-US" dirty="0" smtClean="0">
                <a:solidFill>
                  <a:srgbClr val="FFFF00"/>
                </a:solidFill>
              </a:rPr>
              <a:t>Globe for Earth = Student’s Head</a:t>
            </a:r>
          </a:p>
          <a:p>
            <a:pPr>
              <a:buNone/>
            </a:pPr>
            <a:endParaRPr lang="en-US" dirty="0" smtClean="0">
              <a:solidFill>
                <a:srgbClr val="FFFF00"/>
              </a:solidFill>
            </a:endParaRPr>
          </a:p>
          <a:p>
            <a:pPr>
              <a:buNone/>
            </a:pPr>
            <a:r>
              <a:rPr lang="en-US" i="1" dirty="0" smtClean="0">
                <a:solidFill>
                  <a:srgbClr val="FFFF00"/>
                </a:solidFill>
              </a:rPr>
              <a:t>Procedure:</a:t>
            </a:r>
          </a:p>
          <a:p>
            <a:pPr>
              <a:buNone/>
            </a:pPr>
            <a:r>
              <a:rPr lang="en-US" dirty="0" smtClean="0">
                <a:solidFill>
                  <a:srgbClr val="FFFF00"/>
                </a:solidFill>
              </a:rPr>
              <a:t>Follow Directions &amp; Treat Materials w/ Respect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oonphases.info/images/moon-phases-diagram.gif"/>
          <p:cNvPicPr>
            <a:picLocks noChangeAspect="1" noChangeArrowheads="1"/>
          </p:cNvPicPr>
          <p:nvPr/>
        </p:nvPicPr>
        <p:blipFill>
          <a:blip r:embed="rId3" cstate="print"/>
          <a:srcRect/>
          <a:stretch>
            <a:fillRect/>
          </a:stretch>
        </p:blipFill>
        <p:spPr bwMode="auto">
          <a:xfrm>
            <a:off x="1143000" y="457200"/>
            <a:ext cx="6781800" cy="60759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BUUExQVFBQVGBcXFRYYFxcUFxUVFBYVFRgVFRgYHiYfFxwkGxQYHy8gIycqLSwsFR4xNTAqNSYrLCkBCQoKDgwOGg8PGiwlHyQqKS4uLCwsKSwsLCosLCwsLCwsLCwsKSwsLCwsKSksLCwpLCwsLCwsKSksKSwsKSksLP/AABEIAQYAwQMBIgACEQEDEQH/xAAcAAABBQEBAQAAAAAAAAAAAAAAAQIDBAUGBwj/xABAEAACAQIEBAMEBgkEAgMBAAABAhEAAwQSITEFEyJBBlFhMnGBkQcjQpOh0RQVUlNUscHh8BYzcpKCskNi8TX/xAAaAQADAQEBAQAAAAAAAAAAAAAAAQIDBAUG/8QALREAAgICAgEDAgQHAQAAAAAAAAECEQMhEjEEQVFhInETFDKRQlJiscHw8QX/2gAMAwEAAhEDEQA/APDaKKUCgBKKdlpclADKWnhKMlA6G0U/LQqUBQgNODGt3w14NvY0koMtse1cPsz+yP2j6CvSPDvga3ZYRbkga3GEkn07L8K58vkQx6fZtDFKR5lg/DGJuwVRgD3bpH46/hWvhfo5ut7VxR7gW+HavVLmHtpuus6CZMedFriVsHRST/1+XnXBPzMj/QdUPHh/EcEv0RFhpfIP/wBrf8+qazL/ANF2JBIR7b/Fln3SI/GvYXdTv32qtctd1/z4Vl+dyI1/LY30eE8U8L4rDa3rNxF/aiV/7CR+NZVfSuEbMCpHoQRIPp61yvin6K7N8F8OBYu6nKP9tz6j7PvFdWLzk3xmjmyeNW4niZNIDV3inCrmHutauqUddCD/ADHmD5iqkV6KdnI0Nop1JFAqCkNOoNMKIzSTTmFMoELNFJRQAtPSo6kSgaHinU0UoNZssWkNFIaEAldD4P8ACxxd0lpFm3BuN5+SL6n8BrWHhcM1x1RRLOQqjzJMCvf/AA94bt4fCpbQTA6j2Zzu/wAxp6RWHkZljj8s0xY+TI0slbKi2q2rSCFQD7Ijt6x311NLZxrOpObcgAd9fKK3hggEg+Vc5xjHLZ6bYEmK8dNyfyd/FLbM9kIZsxIgketSLA1iqi4wu2Zt9dRpPw76963+G4Zcoc6kjv6VpL6VbJirdInw2EIUMSSSNo23NX7CmJIjt8qtWmGUEbGni18vlr51zXyOivQS3a0GlTpc027VGEPfypqaGO/l+frVUZtGN4z8G2uIWIIC3VH1b9wfI+any+Ir574jgHs3Wt3AVdCVYHzFfTodgdNu4rzn6ZfCwa2MZbHUsLdjumysfUbe4+leh4mZp8GcubHq0ePikpaK9Q4xKKKWgCNjTKe5plUQFFFFABUiVHUqUDQ+ily0uWsyxtITTmFNimgO4+irhHMxDXSJ5cKv/N+/wWfnXtVm3Gmw7dxXE/RDwopgxcI9suw+eT+SfjXeACa8Py58sr+D0cCqKI3tyDXDcUw7C607k6evurvsShy6af5vWO3ChcbM8n02mKxx5ODN2rOLFpgO/u29+lbnBFZmAJIAE++NgPmK0MbwnqOUdJ39NB/ap8NgwgBIEg7jcf5M1tPInEyUWmai2dAf50Wrw85j/IqHid4ra6e1c3a4gQZP/wCVyqLa0dB2T3DH+e+mD8Kp8KxOdRv3HyHzrTy6UKTXZmQMKi4lgBfsPbb2XUqe+jAif88qsMPfTkGny/z8a0xy3ZMkfK+Nwxt3HRt0ZlPvUkGoK6X6RcJy+J3wNiwb/uoY/iTXNV9DF2rPLaA0pNFIaokYxplOam1RAUUUUAKBUyiowKmQUmUhQKWlppNQUIxpooJoFNAfSf0d2QOFYWO9v+bNNbjIJ0rnfopxYfhFjX2M6H/xdv6MK6gkdq+cz6nJP3PTxvSK+JeF86q4Z8xII91W8RbzCKgw1rKNdTO9Ydm6M3iLdvKZ9fKayucR393r/mtbnEMKTr/f51RtYE9x/Wt4tJbMnFvo1LBFy2J1BGorPPh5GaZIEmRFW8NYyjpH941/pVlEJgz8JgVi5NPRfoJgMALanXSfw8quhxFGSRrWfdxUPGoAHzoimxFprv47fChLsr/nlQ5Hv9aibQf5tFXD3Ezwb6U//wCnc/4p/wCtcjW/48xXM4hfO8PlH/iAv9KwK+hxWoL7HmT/AFMSg0UVsZjGFMp7GmVRLCiiigRMBUi0ynA1DNEBNLNIaSkAhFJTiabTQHsP0Ecblb+FJ10vJ7tEcf8Aqfia9Uf5V8xeFOPtg8XavrrkbqX9pG0Zfka+m8Liku21uWyGRwGU+YYSDXi/+hjqfJep2+PPVCZaRrelSkVJbXSvMOpyMvltBHaZqSyMtXHSKgKfOn2UnYzJ5fKlVf8APKnqNJplwVKTTH2I2OUaE1C1lXE7+XnvVd8FmGp+Huq1YQKI3it9dIXEXL2rO4/xAWMO9wnRFLfhp+IrSb/BXlX0v+KQYwqHyNyOwEZVP8/gK2wY3OaiZZZcI2eYYq+XdnO7Ek+8mTUNKaK+hSo8tiUUtJTEMamU9qaaoliUUUUCJqkAqIVItQzRBRFOppo0AhpIpaDTAbXqH0S+PhZIweIaLbGbLk6Ix3RidlJ2PY++vL6VTWWXGskeLKhJwdo+tCTTOYRXjfgP6WjYVbGMl7QgJd3e2Owbu6/iPWvXLONS7bFyy63EbUFSCD8fP03r5/P40sT2ejjyRmWBdppuSaqi6QddJ2HcxTWxZG+/4VglRvXsXpgUjDyqr+lyY8vWlGJ1qwSHO4qMtpJpj3xv/OuI8WfSPawwK2yLtzyB6V9W/KtMeNzdRQpTUVs1/Fvi9cFYLEg3XkW07knufId68ExuMa7cZ3MsxJJ9TUvFOLXMRda5cYszd/6DyFU69zx/HWKPyeZly/iP4EooFFdJiwomiigQ1qYae1MNNCYlFFFMklU08GmrYbyPyqymAuHa25/8SaiVFoiIpGq2OEXv3Vz/AKN+VH6mv/ubv3bflStFUymKWrg4Jf8A3N37t/ypf1DiDtYvfdP+VPkvcWyjTav/AKixH7i992/5UfqDE/uL33T/AJUWgplGtDhPH7+GbNYuvbPeDof+S7N8ab+oMR+4vfdP+VL/AKfxP8Pe+6f8qTcWqYJPtHd8K+mq6sDEWVuebIch98GV+UVv2/pbwTakXVPqgMfI15OPDmJ/h7/3T/lSf6dxP8Pf+6uflXLLxcMtm8c+SJ63d+lXAjY3G9yEH3akVk8S+mZIizh2Pq7BRHuE153/AKcxX8Nf+6uflSHw3iv4a/8AdXPypR8TCv8Ao3nyM0ONeO8ViZDXMin7CdIjyJ3Pzrn81Xx4bxX8Pf8Aun/KlPhnFfw1/wC6f8q6oKENRpGMnKW2ZwNE1pHwxi/4a/8AdP8AlSf6axX8Ne+7f8qrkvcmn7GdNE1fPh3E/wAPe+7b8qP9PYn9xd/6N+VHKPuKmZ4NLV79Q4j9zc/6ntvTf1PeieU8f8TRyXuBRao6t3MC4mVI+HlUD2CNxVIlkdFOyUUxFxcZDEiQOwn8CfjW3gPEUAKBlJJOYuQokeYEgyPUa1zFWMLiChkR8QDoQQfaBGxPas544yNIza6O/wCFeN3J9gDNAVQygsG0JXN3Ea5YGsaVoN9IbKDFpLR7Z5nLB1X4jYg+1XnWD4iUOwYHed/SG3EUHFOoOulxfQyoMD3ar6Vyy8XG30brM0ewcP8AHrPlYJbyswWRcCNrsOsD3afCtq14nvb8gDWOq705YMEkgBZy94mIOprw/AcfeymVAoPUM0a5WKMynsQcux8zvV/hvi57b2zrlEZ5dv2gQQyiRl1I0PtGBXNPwv5Ubxzx9T3LD+IyfatgGCSA8lBE7xB0PY/Hyt2OOtIAtdpnmAKZ2gwZOvb+WteJYPxrcF48vKoU9GikFVYTnLgZhAJ0UHbyraw/0gZm2zKs9ZYyQ7E8sqAo0UAwJjINNTXPLw8sdo1WTFI9jw3FS6zlAnYZvf6e751MvEtPZ19/p2ryY+KMyK9q8TkI5jqAoEgFVujMIDFIMyJbfsb9nxwtzJqtpidALiskkTlcqdCAc3s+dc7w5lsfCDfZ6UOJyuYKGGkQZ7TB8v71L+lmB0iZiM3pOnnXno8WJlW5bAmAW9q0WaFUqQV6oDBi32QV2q7hfEatmCOWa0CLkQStwGCAntuJeAYg6AVNZV2hfgp9HaPiyN109/p5RUTYozAQHTXqiD5bf5G1crhPFIdyozDplmaQokMRLTA1EbATInYVQXxRanLJJNsuWLAtKkSBbnNlAJfYSuog1PHI+kNYq7OzONbUG3GgI6hvqSNtTp596pnGMwHRowmc+wE6zEHXXQ9+9cjjPFq2UBa4CtwgKoRmIXRgCJkEqyvrOhHem4rxggs57N61mJ1DZl2C5myq3TqQQYka95JpYckukXxjFdnTYnHmD0DY/biYmfsmJjz99Zt/iAKBihIMSA0sDsdAv7RC99thXEWfE6rbXEMxtlmBOouOTmAYwpUKCUY5WGvbSaqYvxXYuoLoTlwzLnJVrhcqxki3kYdmJEjT1M7R8Sdg5wR1GL4kixIyliUCtcgDWBGUErIntuKyuIY89RVC7hhnVXb6sTv7Ajv2JgHtXKcQ8SNc5V1tVs5hbLyGfRQIHsnLoJHkJnvmLx10uOwXKxEQZChiNTl3HRKjffeu3H4jW2c8s0bOgucTkAvbZRm7uylmAllSF1gxJjcjzrF4hfCkL1rJMkuXj9nUCDoQTHnt55T48sQCYEztnKyIjtp6Uyzi4zBpKNowBjuCI3AMqOxrujiUTllOxb18ljHkNA2+g7/0qq1yfh3neluNpv6kbCdtKiLVskjFsSaKSaKoVhFSAU1R8akWkxIcFoap7GGLAkbLBY/siQJPxI+dSXsOisBzFZSxGZVaQoMZ4YDcagT74qDSioRUl4gucq5R2WSY+NPu2lhSGJkS3SRlMkRP2tADPr6VPYxOTMqgEEiM1tGaFbMN9vWN9tRQBWu4MqqsY6gSANSB2LDsDrHuNanAuG37jBraspRcyvEAsGyrM+0SxywJkwI3q5hBaGEPNbpZwQqi3n6QSVIaGUNCQ6yNY12rO+sdrnJzC2oZsoYty7YcH0mCQdPUxU8m00acUmjRd1VXuo3UALbWzhoVngk5xmZZHUR6qDAq5h/D6HD3WuW3tspJIN21b6VRXVFFzquHqkwPIa1HwnG/o9jq5Tc8Lli1nddYOVjADqQpie+u9U8Hi87W0t5i6mLWYC4t53ue06u5W30wNAR0is3btI0TXqaWJvWLPKt2bl5w5BctAG3QbbsohQSyntvvWo/ErKLcfJaIBBABtZwxUk9Lhg3Xdn22iRIOXRvBlzsy5x+lWuYJtta6RbJuK1oKoDKrEkgNJKgAaVGeF3VxQtZrpVmZ5dGt2wzCEvHPmMuQw1jUgA+WElHp+htFtK0V7PiBbc2cM3MDAEs7vI/28yBcyi6enKBA3IGaARPi8Nzbps3Hthwhdz0obLgLCODBbKFcZQftCZisi6/NxF0W0i27liArHlANlFxl6jBzjTMdZ9K0PDuOTD22a4rAzdW4+jKVaLeW0Aeo5tJG2YmSKpwSVpbEpN6bI7V6ymFa/le4wcKPrVs22YFoJtIc4IBXUEAHbSsWxwvFYokojvpmGmUdR2GsEmIA3OUAdquXsDbu3rL2g1rPmYFspUBTC5VtAlACMsmSdDFRY67YTOtu7iGgMbQgoiOzqSurSy5Q3VCmQDFax112ZS/q6JeJ48HDm21y2rW1W0FUZrrFAJDNA+rkExO4Glc/ibSqSVKyGgLIfQazmAysJ0q1YQE54R4zHlfWHQEaMRssGQc32dapXGDEkwvkAIA128/jqdK1glHRjOVj8TMIOnWWGVs3tQIImEMjbQ6+6muht3MriSpGYSCYI2zCY/pUMU2aokUv8Ae38v50k082OgNI1JESJERqR2Gu/v8AKo6YhUiddB86jenuaiNNEsKKKKZI8VIhqMVMzAxCgQADqdT5mdvhppSZSFg/H51PZwpb7Sjf2mVdVXN+Ow8zpT+GNZDE31dlAMBGCHNpElgdN+1GHv2grZkZiYykPlC69QIynNI03Eb1Bp9xrWl5atnUsxIKa5lCgQW0ywZ8zsaW1jXRGthoRypYaGShOUzuIntVjjPEbV1k5VvlIqwFLBjJktLBQWEnSZPu2qtdxjFAkgoDMBACCAF1IWdlGkkazvNHpsXXRrYHjwW4nMy31NsIxuWVc2xlChUzHXLsDI3Oldfw7H4TlHIma3bRi5yKnUx1tlWEaqqjMT9lhJJg4PA+G4lz0YRFVLKl2f6sETzFvFyQM57H8DVXjmFTm3XDhOYVYq4uk22Y5iC4kFu8mSQZ0Olc2SMZyr+x1Y5OKsdisPnJxFuzd5CPmZCFKLbuGU1y5FmCCI1j5N4fYazfi1auXXa0TcVpXp3uFGtN1Wyo3nUE1Pb4Wb1lEwqm5lAbFdb5M40WWICiRsBJGutbK+Grt24Ly2zYZuYtsof0pG5Y5QslTrJgidQR270SmkqYKD7RlWsWLJ/SLZw9y7cZRyVt3AUAGYroQAOxHeO+9az4wLy7lzFPdRwxvWkXM2kXBbyuQRak9zAKsda0rXCHtYa6uJt2LN3/AHLTWwq3kYqzxCTCypUxB2G1VuKMiY2wtzDIWuLbEq5lbZVkZOWGYL7WYeQUab1zrIpSpf4NeNRswuDcPfni++W3qCELC2SnLLKwGYBAAFIkiToJNVfEV229qxkQ85hnAQDJluMwKLCBj1KYBLCNAa1LnFUuWcNh7pzAXTmNwm0hCgwrMonKrMwkmfhFQcOs2LrXbORGdFjCmWtF7jOSsjXMTmGjN7I7VtGTvlJGbVrjEz+FcbuW2/SGvWxLdVrKmd8uVYClCtvRzBjse4q3xHEW+Rac2LbtdBC5rrG7lF52mECgE6oTruO9Z2Q4V7PPs2riNmbJIzFSWU5gNVbus1nYouLgCrlKwyBTmygy47nUBtfKO1b8U3ZlypUyS9euWedZyi2HIDqQGK5SSFDGSDrrB1qljLRRirEE6HQhh1ANuCex2+GlWxxh2uZrkXuouVuSysxgEkTOoAkzOg1qlegkwIHYb9/P+taGTG4fLnXNOSROWM2XvE6T76djcG1tgHVlzAOoYRKMJVvWRUFSXH9nUnTv21Oi66j++lMkjA18qdeQBiAwYAkAiQCPMTB+dMNITTAQmmNTmNMNMlhNFJRTJJJp00wCpEpMpIsWcQoR1KBmaMrEtKQZMAaGdjPlUQNX7PBptJc51kZnyZCxzp/92WJCetWsNw7Cg3VvX2Dpm5bW7fMt3IBghiQQCe8bVDaNFFszrVkZwHJCyM5ABKj01Ab5ir19P0a5ctyjggpJFtzDZetdWCtHcGRNV+UjXSlpyEMwbhCADfriR2/lUFy6nKy8uHBHXmO0GVy7bmZ9KVWBr+HcOrrdz4nk24UMuYZnDHKIVmVWA76yOw3qDC4Ky91l54tIBo7hoLaAwLYadz8B6xVPhnBr18xats+oHSNixAEnYSfOrmM4Pet3FXEqbJOUdahSVHRIURMADXvB1pUrexp2qo6bwhcFzFFMPbthCmW6rlsjIy20PWwLglpjT7VQ+IXVsVCKME6E27irzGtosAZyyyxJBgiBpFR8H8F4i3jMgg5EFxiFe4rSNEWIzkg6agHzrZbgdjCAs15HuElTbvC5ZLKQc2fKDDA676iNyYrjlKKnad/76nVGMnHao5q5j7zW7VlL5vCSwtjoKONSSSOoayDJ76CrfAsFdxHOxFwC86KIL3mS4CCsOh3fRcundhWtw7hYe9djC2Hi0Lls3Gvql0KcvNtEtJLGNDHpFc5e4HcR3dsPc5QJSCeVlcoWUEa7e1l8h2q1KLTS1+xLi07Z0beGgl222MF+1Yz57dghrtu2HIOR2JBkhWJI/ZGsyBm8KxtjD33UvA5rEZYdCgBK6HMsjNIIkjUeRrrrfh9sRdw9xrlpQbKqVtseZdkMmUDMAWyakCBvvXLcS4VZ5Dc0qr4ZsuQ2uVcvFzIlwPaiTDdh6isozU/pb/Y0a47SMbxRyufmW8b6yTzYYO2sKGDgCQFGwjtNTmyqG67KLFxAbn1jlXvLeEIiJbAyyLmYwYj0puO4e2EuBrqLaa5bANvIjqyOGBa2SWEwFM6GW02qHGvhrt0m3bezbNpgjXbxYs6AwxOQ/shco9NRXYukjmb22JhcEbQJa/atq1gsDpcLK5jlqFDFHJHpHpWJl6dGGpgrrOkdR7Rr59jV7E8Fe3bl2RSUDhGPXDExlESDptWbZu5SDAMEHUSDB2M7j3itImcvZklzBsEDmMpJA1EjKY1A1Hxp2CwF26H5aF8i5m26V89atYnxJdfDjDkgWgxIUACJOaNtprKS6QdCQfTyOhpq62J8b0OWO5O2mkyfI66f2pA2h0Gv4azpSJHekpkjTTTT2phqhMSiiigklp0UwGpBUstC6/CnxOv9aaoJ2p1uzJGoAkAsdhPcx86mxnZeH/DpFh2THYS3zIRl1Z4ZfZkp0+0QY00O8Vhcc4MmHKgXkuuVBdAtxchM7lhB7GRprUfElS0mS3fW7OlzLbhRkY5SjsAWBBmYGhg1Dh+O3UV1VjFxcjyA5ZRsJYGPhFSlLs0uK0zawHi+8MOLNt7dkWlZ8xC5nZhkZQYMypHSR9neoeFYdcRiLhxOKtAqM2e4XIu5SNFIE7DYgaGsPEYtrhBaJChRAVNFED2RvA33NaFjw9fa0bvKfKFzTkMZTJzTI06Tr6GjjFX6WCm9V0dpxnxfaR7btbF8vb9gPdXkW2GlhTt0kBgYnsa5Xjvif9KdGuIQtsAZA7mR9qCxMMTJ0G/nFVrfCLnLW5cCqhYAZlhnVhqyjLLqMu42J9a6PxiuEGGC2bll35rFuXIkZREIVlVBMQW7E1hGEMclSt9Wauc5J3omw3jLPatC3h7kWApv5DkDW0LC27G2oysuac3c7zVC74ynEW2toQ+Zi1y/cdhc5ihCzgRlA11HaAZiprfhhrOFW8mNsjmAB1LQAl1Ach3MkaEAfGo28S2EwlsGwl3EfWoxuByQhUBCDI0GsAzEVKjC/pVl8pVt0WsTxIXLeFWybFooAHuFmzLcBfqbTMVhZEAxoN4rmuL8Nvq5zdTtDswPMzZgDMgk/j3qvbLuym2oDKB/tqc0LrnPmfM+YrYx/BLl9DiLVq9dUA/pF24EA5gkkgqfLzraMeD0ZSnzRm3+FXegMyFnUt7YZlAMZXE/VsTsNNxUr+HGDQ96wBlV2YuTl5g9gqBmLA7gAxOtLwrCXcly6l5LAWFKm6EuOVZbgCKdTqAR2ld6p8Qw1xHbnFuYd5k5p1JZid/z7Vau6szaVWTX+NXHVVbluqZSC9tJORYyF/aZdfZJ1qj+rybJu5kADBcubrJIJkL5afiKtm7cGHCC0BadywuFFVnyQCouETAzbA9xW94U4Rae5yL91mC5nuYbMEts6Zl/3Q+WY1zR5j3uUuKsdOTo4stUiqz7KTlGsDYDuY/nVjFW1JY21YID3IJEzAJG/vjtRw3i92wXNp2TOpR42ZWEEEd/7Vf2M0t7KyWwZ6gIE99dQIGm/wAtjSAiDpJ7GYjXy71b4bw5bubNet2soBHMLDOSYgZVPvk1TIoEMamGpDTGpoTG0UsUUyRalBqKpFpMaHirOE4e9zNkUtkUu0dkWJY+gou8OZLaXDlK3Jyw6sZWJDKDK7jcUi4YxoybE6ny0j361Bf3FSyuYE9S9wGynzjMwMH4Gn4m7Zj6tHVsxPU6uMmkL0qpnfX12qsT6j4wf50YdFLDMcokSQMxA8wJE00Bb4dxXlNnW3acxEXEDqJjUA9/WtUeKrlwnnKnsMEKItsoWkgLlEAHaCDpO0zWILiq/RmPtCYGxBExB7H13owmOa0+e2crD2TpIqXBPdFKTXqGLxjXILOzRoAfs+g7AegqXCYBrhUKyrmIWWYIBm2LMdAPfS4chriG5mW2WAYopbTY5VkBm9JruOD+LnuFsOLLYpSSwQ21TMEBjMtoA6CDrMRUTk4L6UVGKl+pmFa4XyrAa2UxF25mtlVtc0ICTBFyem4csjSYqbjfDMdiQly6oZltxCIoa3bUlfrEQZl1O7CtDxHx3G4e2tpsOuCzPnRkTllgi5YmTMZjrM9R+Gbw2WsXi5XmuAea166SVG6PkJ3jQHvG1ZpyrkzV8W+JmeHca1vEKP0lrCtKNcGYhVYQZETHuFdWmAw9oXrQvXLtofWG6LIuW1S50rnt3IYNMdSkgax3ri/0AhyrE5huvVI8jsZ848qucWNjlKtsi5dIXMVW4uTLmlGzTzGMjqGUdGxq5x5PsiE+K2VbvDGF4hFZkXqDBJJtg6OVk9oJ1711o8eWTaTmYGxeKKFYNbFtRAJkFH6ep2+yJn0rj8Hxc2kuIFH1ihSxLZ1UEEhSCImIMjbSt2/wnCLghduYhzcdSbdtAXhlX/5M4BAkxIJHvon2uQovWjJ4JjLXPi8VWywcQyvcW3mUwVUMJIIAHwJBqPDcVtKrBsPbuOZyuxdYk75VIBrOD6ZZhZnbvB8hUZrakZ8mS2cTkcOApIMgMoZfcVYEMPQ0mKxJuOzGAWMkABBPoogCn4OyHITQMxVVZmyIpJg5idI9e1LjcJyrjJnV4+1bbMp0nRu/lT0TuiuNqMvnpSClmgBhNNNPYVHTRLCKKSimIdUgFRTTxSY0S1Lg8JzLipmRMxjM7BUH/JjsKhNLrUFkzMnLy5esNOfPIKxGTLEb6zNVhWvwnH2ER0uWLd0uOl3a6ptmDsLZE6kb+VVsZlgfVBJAMguZBE/aYj1pj9CpMbf3qSyjEgKDJ0gbmY003qTDplh2QOs7EmDpscpDRXRY3iNm3YtPhHFq89t1xCiSNTGheYkdh5VMpAkVcQ2JFhsPca4otEZrRzBbcs0hxlgGSDv3Pwu+EOG3rT/pQtLdtocjKWI1cZROVg32uwPesluKX+QbYuPyi0sAIQvBmWGpOp01p2Dx7xyzee1YZhnGZnXMBuUEE7jtWcotxa0aRa5Jna8W+jzEvDXQ4e5PJtInNRM0Hqdm6FBIGuutY97g+Pwlm6LjC0AbVwKbloKxViFZP28p7AiPWtfHW+fhhiFxl6/aw5Rby5RbZVJIm0WPmAIjynasLgOHS49wNZv3VM8u5l1W2DLlgZUnIdNdCZrCDlW+vajdpX8mS9+7fuM7KLpIzXGJL6EhQWaTl1IHbcVRvI9tgxQqJYL7UHKYIDaTG3nXZcOXCS2ItXhYa25y2Ml12vIuoLyxEGNY03qrxziXPsWbzHDKtt3VbWe4WIc5z0OT0j2ZEbR2rdT3paOd49W2cnjAGOZUyCBp1ET5y070jK4gQddNdd9tO2ldHxDj+GxOJttct8iyuUZbCjMFmSczGSZ1pvGbuGuJkwtq7duEgtduMXuQBBUIsjLt1HXtVqT6aE4+qZyzLG4qS1bU+0SogmYnUAwAJGhMCe1dZg7Ns4WzbF9Fu53Zw1gMbaFSrDOZL9OoWIGpkRWJxrgP6OR9baugiQ1p843OjeR0mKpTT0Dg0rKOC4fcvNktI1xtelQSdBJ29xpbwCjLBMiZPSZI085H86ityD0mO0yF/L1rQ45xl75t8wWpt21QctUWVXbMV3NPdkaoy6Vmny+AAoYe7XynT01phNMRaw2KQKwdC/SQnWVCMY64A6o10qm7zStTDTQmJRRRTJFFdLi8Thhh7hUBr73BlhCiW7ZQ5iBEA5o2Pn51z9i8VMqYPmDB1BH9ajDUmrKjKiQERWjwXjL4Zy6ZJIy9aLcG4PssImQNay81SAeW/wDnzpNXpjTraLFzFEuXMEkyTECfcIgelSvxF2tcoscgbOFGgzERPykTVRYnetDjXiJ8ULfMW2OWuRcltbcgftZfaPrSodlS7K6Zge+nao2I3/v/ACFLirqH2AwGntMCZgTMAd5j31Xz06FZtcOs2mtubgIYAZOpBJzdQcMwMR5Cam4rxfD3D9XheUMhXS4TD5geZMSdBGUyNTWIjgAH2j3B2jtqDM01CvVMzHTEbz39IpcN2PlSpGweJqMObbJc52YFbhukALG3Ly66d5q1w3jLWrJyXri3HkOgzqpQj2ic0MTMQBWEl8FlL5mAjMM2pUQMqkgxpUl+2GcBFKAxlDMNo3LGBrqfKk4ropSfaOmTFXrOEW7h7RsI2e094EnnzqQcxIQADYVzt/FtqGJM6kMB+B1PypmBRGuql24LaTq4XOF9cq70nEFUXHC3eaAdHgjOJ36tRQopOglJtEb3QQIBHnJkE+YEaV1Ph/xtfwuHyWOQjqWfmFFN0DQFAT7QJbbXbtXHA05dt4/r/n9abin2QpUzTv8AFme/zryi6zEtcVyQrkzuEykdtAe1K9++uEA1Fi5cLKJBUugjY6yA250rJzmkzVVByZevX7ZtIq2yLgzZ3Lk5p9kBYhYHvmqs1FNLRQrseaQmm0k0CsVjTaKKYgooooAKKKKAFmnB4plFADpoLU2igAooooAerx2mmUpNOtNB1APoZ/pQNDak7f3pHIj1n4RUdAdEigedMNAFBoCyTDrJAkCdJOgE+fpTXWD502aSgCwUTICGOeTKwMuXsQZkn0ioDSUUCCiiigAopZpKACiilmgBKKKKAFNJRRQAUUUUAFFFFABRRRQAUUUUAFFFFABRRRQAUUUUAFFFFABRRRQAUUUUAFFFFABRRRQB/9k="/>
          <p:cNvSpPr>
            <a:spLocks noChangeAspect="1" noChangeArrowheads="1"/>
          </p:cNvSpPr>
          <p:nvPr/>
        </p:nvSpPr>
        <p:spPr bwMode="auto">
          <a:xfrm>
            <a:off x="63500" y="-1209675"/>
            <a:ext cx="1838325" cy="249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BUUExQVFBQVGBcXFRYYFxcUFxUVFBYVFRgVFRgYHiYfFxwkGxQYHy8gIycqLSwsFR4xNTAqNSYrLCkBCQoKDgwOGg8PGiwlHyQqKS4uLCwsKSwsLCosLCwsLCwsLCwsKSwsLCwsKSksLCwpLCwsLCwsKSksKSwsKSksLP/AABEIAQYAwQMBIgACEQEDEQH/xAAcAAABBQEBAQAAAAAAAAAAAAAAAQIDBAUGBwj/xABAEAACAQIEBAMEBgkEAgMBAAABAhEAAwQSITEFEyJBBlFhMnGBkQcjQpOh0RQVUlNUscHh8BYzcpKCskNi8TX/xAAaAQADAQEBAQAAAAAAAAAAAAAAAQIDBAUG/8QALREAAgICAgEDAgQHAQAAAAAAAAECEQMhEjEEQVFhInETFDKRQlJiscHw8QX/2gAMAwEAAhEDEQA/APDaKKUCgBKKdlpclADKWnhKMlA6G0U/LQqUBQgNODGt3w14NvY0koMtse1cPsz+yP2j6CvSPDvga3ZYRbkga3GEkn07L8K58vkQx6fZtDFKR5lg/DGJuwVRgD3bpH46/hWvhfo5ut7VxR7gW+HavVLmHtpuus6CZMedFriVsHRST/1+XnXBPzMj/QdUPHh/EcEv0RFhpfIP/wBrf8+qazL/ANF2JBIR7b/Fln3SI/GvYXdTv32qtctd1/z4Vl+dyI1/LY30eE8U8L4rDa3rNxF/aiV/7CR+NZVfSuEbMCpHoQRIPp61yvin6K7N8F8OBYu6nKP9tz6j7PvFdWLzk3xmjmyeNW4niZNIDV3inCrmHutauqUddCD/ADHmD5iqkV6KdnI0Nop1JFAqCkNOoNMKIzSTTmFMoELNFJRQAtPSo6kSgaHinU0UoNZssWkNFIaEAldD4P8ACxxd0lpFm3BuN5+SL6n8BrWHhcM1x1RRLOQqjzJMCvf/AA94bt4fCpbQTA6j2Zzu/wAxp6RWHkZljj8s0xY+TI0slbKi2q2rSCFQD7Ijt6x311NLZxrOpObcgAd9fKK3hggEg+Vc5xjHLZ6bYEmK8dNyfyd/FLbM9kIZsxIgketSLA1iqi4wu2Zt9dRpPw76963+G4Zcoc6kjv6VpL6VbJirdInw2EIUMSSSNo23NX7CmJIjt8qtWmGUEbGni18vlr51zXyOivQS3a0GlTpc027VGEPfypqaGO/l+frVUZtGN4z8G2uIWIIC3VH1b9wfI+any+Ir574jgHs3Wt3AVdCVYHzFfTodgdNu4rzn6ZfCwa2MZbHUsLdjumysfUbe4+leh4mZp8GcubHq0ePikpaK9Q4xKKKWgCNjTKe5plUQFFFFABUiVHUqUDQ+ily0uWsyxtITTmFNimgO4+irhHMxDXSJ5cKv/N+/wWfnXtVm3Gmw7dxXE/RDwopgxcI9suw+eT+SfjXeACa8Py58sr+D0cCqKI3tyDXDcUw7C607k6evurvsShy6af5vWO3ChcbM8n02mKxx5ODN2rOLFpgO/u29+lbnBFZmAJIAE++NgPmK0MbwnqOUdJ39NB/ap8NgwgBIEg7jcf5M1tPInEyUWmai2dAf50Wrw85j/IqHid4ra6e1c3a4gQZP/wCVyqLa0dB2T3DH+e+mD8Kp8KxOdRv3HyHzrTy6UKTXZmQMKi4lgBfsPbb2XUqe+jAif88qsMPfTkGny/z8a0xy3ZMkfK+Nwxt3HRt0ZlPvUkGoK6X6RcJy+J3wNiwb/uoY/iTXNV9DF2rPLaA0pNFIaokYxplOam1RAUUUUAKBUyiowKmQUmUhQKWlppNQUIxpooJoFNAfSf0d2QOFYWO9v+bNNbjIJ0rnfopxYfhFjX2M6H/xdv6MK6gkdq+cz6nJP3PTxvSK+JeF86q4Z8xII91W8RbzCKgw1rKNdTO9Ydm6M3iLdvKZ9fKayucR393r/mtbnEMKTr/f51RtYE9x/Wt4tJbMnFvo1LBFy2J1BGorPPh5GaZIEmRFW8NYyjpH941/pVlEJgz8JgVi5NPRfoJgMALanXSfw8quhxFGSRrWfdxUPGoAHzoimxFprv47fChLsr/nlQ5Hv9aibQf5tFXD3Ezwb6U//wCnc/4p/wCtcjW/48xXM4hfO8PlH/iAv9KwK+hxWoL7HmT/AFMSg0UVsZjGFMp7GmVRLCiiigRMBUi0ynA1DNEBNLNIaSkAhFJTiabTQHsP0Ecblb+FJ10vJ7tEcf8Aqfia9Uf5V8xeFOPtg8XavrrkbqX9pG0Zfka+m8Liku21uWyGRwGU+YYSDXi/+hjqfJep2+PPVCZaRrelSkVJbXSvMOpyMvltBHaZqSyMtXHSKgKfOn2UnYzJ5fKlVf8APKnqNJplwVKTTH2I2OUaE1C1lXE7+XnvVd8FmGp+Huq1YQKI3it9dIXEXL2rO4/xAWMO9wnRFLfhp+IrSb/BXlX0v+KQYwqHyNyOwEZVP8/gK2wY3OaiZZZcI2eYYq+XdnO7Ek+8mTUNKaK+hSo8tiUUtJTEMamU9qaaoliUUUUCJqkAqIVItQzRBRFOppo0AhpIpaDTAbXqH0S+PhZIweIaLbGbLk6Ix3RidlJ2PY++vL6VTWWXGskeLKhJwdo+tCTTOYRXjfgP6WjYVbGMl7QgJd3e2Owbu6/iPWvXLONS7bFyy63EbUFSCD8fP03r5/P40sT2ejjyRmWBdppuSaqi6QddJ2HcxTWxZG+/4VglRvXsXpgUjDyqr+lyY8vWlGJ1qwSHO4qMtpJpj3xv/OuI8WfSPawwK2yLtzyB6V9W/KtMeNzdRQpTUVs1/Fvi9cFYLEg3XkW07knufId68ExuMa7cZ3MsxJJ9TUvFOLXMRda5cYszd/6DyFU69zx/HWKPyeZly/iP4EooFFdJiwomiigQ1qYae1MNNCYlFFFMklU08GmrYbyPyqymAuHa25/8SaiVFoiIpGq2OEXv3Vz/AKN+VH6mv/ubv3bflStFUymKWrg4Jf8A3N37t/ypf1DiDtYvfdP+VPkvcWyjTav/AKixH7i992/5UfqDE/uL33T/AJUWgplGtDhPH7+GbNYuvbPeDof+S7N8ab+oMR+4vfdP+VL/AKfxP8Pe+6f8qTcWqYJPtHd8K+mq6sDEWVuebIch98GV+UVv2/pbwTakXVPqgMfI15OPDmJ/h7/3T/lSf6dxP8Pf+6uflXLLxcMtm8c+SJ63d+lXAjY3G9yEH3akVk8S+mZIizh2Pq7BRHuE153/AKcxX8Nf+6uflSHw3iv4a/8AdXPypR8TCv8Ao3nyM0ONeO8ViZDXMin7CdIjyJ3Pzrn81Xx4bxX8Pf8Aun/KlPhnFfw1/wC6f8q6oKENRpGMnKW2ZwNE1pHwxi/4a/8AdP8AlSf6axX8Ne+7f8qrkvcmn7GdNE1fPh3E/wAPe+7b8qP9PYn9xd/6N+VHKPuKmZ4NLV79Q4j9zc/6ntvTf1PeieU8f8TRyXuBRao6t3MC4mVI+HlUD2CNxVIlkdFOyUUxFxcZDEiQOwn8CfjW3gPEUAKBlJJOYuQokeYEgyPUa1zFWMLiChkR8QDoQQfaBGxPas544yNIza6O/wCFeN3J9gDNAVQygsG0JXN3Ea5YGsaVoN9IbKDFpLR7Z5nLB1X4jYg+1XnWD4iUOwYHed/SG3EUHFOoOulxfQyoMD3ar6Vyy8XG30brM0ewcP8AHrPlYJbyswWRcCNrsOsD3afCtq14nvb8gDWOq705YMEkgBZy94mIOprw/AcfeymVAoPUM0a5WKMynsQcux8zvV/hvi57b2zrlEZ5dv2gQQyiRl1I0PtGBXNPwv5Ubxzx9T3LD+IyfatgGCSA8lBE7xB0PY/Hyt2OOtIAtdpnmAKZ2gwZOvb+WteJYPxrcF48vKoU9GikFVYTnLgZhAJ0UHbyraw/0gZm2zKs9ZYyQ7E8sqAo0UAwJjINNTXPLw8sdo1WTFI9jw3FS6zlAnYZvf6e751MvEtPZ19/p2ryY+KMyK9q8TkI5jqAoEgFVujMIDFIMyJbfsb9nxwtzJqtpidALiskkTlcqdCAc3s+dc7w5lsfCDfZ6UOJyuYKGGkQZ7TB8v71L+lmB0iZiM3pOnnXno8WJlW5bAmAW9q0WaFUqQV6oDBi32QV2q7hfEatmCOWa0CLkQStwGCAntuJeAYg6AVNZV2hfgp9HaPiyN109/p5RUTYozAQHTXqiD5bf5G1crhPFIdyozDplmaQokMRLTA1EbATInYVQXxRanLJJNsuWLAtKkSBbnNlAJfYSuog1PHI+kNYq7OzONbUG3GgI6hvqSNtTp596pnGMwHRowmc+wE6zEHXXQ9+9cjjPFq2UBa4CtwgKoRmIXRgCJkEqyvrOhHem4rxggs57N61mJ1DZl2C5myq3TqQQYka95JpYckukXxjFdnTYnHmD0DY/biYmfsmJjz99Zt/iAKBihIMSA0sDsdAv7RC99thXEWfE6rbXEMxtlmBOouOTmAYwpUKCUY5WGvbSaqYvxXYuoLoTlwzLnJVrhcqxki3kYdmJEjT1M7R8Sdg5wR1GL4kixIyliUCtcgDWBGUErIntuKyuIY89RVC7hhnVXb6sTv7Ajv2JgHtXKcQ8SNc5V1tVs5hbLyGfRQIHsnLoJHkJnvmLx10uOwXKxEQZChiNTl3HRKjffeu3H4jW2c8s0bOgucTkAvbZRm7uylmAllSF1gxJjcjzrF4hfCkL1rJMkuXj9nUCDoQTHnt55T48sQCYEztnKyIjtp6Uyzi4zBpKNowBjuCI3AMqOxrujiUTllOxb18ljHkNA2+g7/0qq1yfh3neluNpv6kbCdtKiLVskjFsSaKSaKoVhFSAU1R8akWkxIcFoap7GGLAkbLBY/siQJPxI+dSXsOisBzFZSxGZVaQoMZ4YDcagT74qDSioRUl4gucq5R2WSY+NPu2lhSGJkS3SRlMkRP2tADPr6VPYxOTMqgEEiM1tGaFbMN9vWN9tRQBWu4MqqsY6gSANSB2LDsDrHuNanAuG37jBraspRcyvEAsGyrM+0SxywJkwI3q5hBaGEPNbpZwQqi3n6QSVIaGUNCQ6yNY12rO+sdrnJzC2oZsoYty7YcH0mCQdPUxU8m00acUmjRd1VXuo3UALbWzhoVngk5xmZZHUR6qDAq5h/D6HD3WuW3tspJIN21b6VRXVFFzquHqkwPIa1HwnG/o9jq5Tc8Lli1nddYOVjADqQpie+u9U8Hi87W0t5i6mLWYC4t53ue06u5W30wNAR0is3btI0TXqaWJvWLPKt2bl5w5BctAG3QbbsohQSyntvvWo/ErKLcfJaIBBABtZwxUk9Lhg3Xdn22iRIOXRvBlzsy5x+lWuYJtta6RbJuK1oKoDKrEkgNJKgAaVGeF3VxQtZrpVmZ5dGt2wzCEvHPmMuQw1jUgA+WElHp+htFtK0V7PiBbc2cM3MDAEs7vI/28yBcyi6enKBA3IGaARPi8Nzbps3Hthwhdz0obLgLCODBbKFcZQftCZisi6/NxF0W0i27liArHlANlFxl6jBzjTMdZ9K0PDuOTD22a4rAzdW4+jKVaLeW0Aeo5tJG2YmSKpwSVpbEpN6bI7V6ymFa/le4wcKPrVs22YFoJtIc4IBXUEAHbSsWxwvFYokojvpmGmUdR2GsEmIA3OUAdquXsDbu3rL2g1rPmYFspUBTC5VtAlACMsmSdDFRY67YTOtu7iGgMbQgoiOzqSurSy5Q3VCmQDFax112ZS/q6JeJ48HDm21y2rW1W0FUZrrFAJDNA+rkExO4Glc/ibSqSVKyGgLIfQazmAysJ0q1YQE54R4zHlfWHQEaMRssGQc32dapXGDEkwvkAIA128/jqdK1glHRjOVj8TMIOnWWGVs3tQIImEMjbQ6+6muht3MriSpGYSCYI2zCY/pUMU2aokUv8Ae38v50k082OgNI1JESJERqR2Gu/v8AKo6YhUiddB86jenuaiNNEsKKKKZI8VIhqMVMzAxCgQADqdT5mdvhppSZSFg/H51PZwpb7Sjf2mVdVXN+Ow8zpT+GNZDE31dlAMBGCHNpElgdN+1GHv2grZkZiYykPlC69QIynNI03Eb1Bp9xrWl5atnUsxIKa5lCgQW0ywZ8zsaW1jXRGthoRypYaGShOUzuIntVjjPEbV1k5VvlIqwFLBjJktLBQWEnSZPu2qtdxjFAkgoDMBACCAF1IWdlGkkazvNHpsXXRrYHjwW4nMy31NsIxuWVc2xlChUzHXLsDI3Oldfw7H4TlHIma3bRi5yKnUx1tlWEaqqjMT9lhJJg4PA+G4lz0YRFVLKl2f6sETzFvFyQM57H8DVXjmFTm3XDhOYVYq4uk22Y5iC4kFu8mSQZ0Olc2SMZyr+x1Y5OKsdisPnJxFuzd5CPmZCFKLbuGU1y5FmCCI1j5N4fYazfi1auXXa0TcVpXp3uFGtN1Wyo3nUE1Pb4Wb1lEwqm5lAbFdb5M40WWICiRsBJGutbK+Grt24Ly2zYZuYtsof0pG5Y5QslTrJgidQR270SmkqYKD7RlWsWLJ/SLZw9y7cZRyVt3AUAGYroQAOxHeO+9az4wLy7lzFPdRwxvWkXM2kXBbyuQRak9zAKsda0rXCHtYa6uJt2LN3/AHLTWwq3kYqzxCTCypUxB2G1VuKMiY2wtzDIWuLbEq5lbZVkZOWGYL7WYeQUab1zrIpSpf4NeNRswuDcPfni++W3qCELC2SnLLKwGYBAAFIkiToJNVfEV229qxkQ85hnAQDJluMwKLCBj1KYBLCNAa1LnFUuWcNh7pzAXTmNwm0hCgwrMonKrMwkmfhFQcOs2LrXbORGdFjCmWtF7jOSsjXMTmGjN7I7VtGTvlJGbVrjEz+FcbuW2/SGvWxLdVrKmd8uVYClCtvRzBjse4q3xHEW+Rac2LbtdBC5rrG7lF52mECgE6oTruO9Z2Q4V7PPs2riNmbJIzFSWU5gNVbus1nYouLgCrlKwyBTmygy47nUBtfKO1b8U3ZlypUyS9euWedZyi2HIDqQGK5SSFDGSDrrB1qljLRRirEE6HQhh1ANuCex2+GlWxxh2uZrkXuouVuSysxgEkTOoAkzOg1qlegkwIHYb9/P+taGTG4fLnXNOSROWM2XvE6T76djcG1tgHVlzAOoYRKMJVvWRUFSXH9nUnTv21Oi66j++lMkjA18qdeQBiAwYAkAiQCPMTB+dMNITTAQmmNTmNMNMlhNFJRTJJJp00wCpEpMpIsWcQoR1KBmaMrEtKQZMAaGdjPlUQNX7PBptJc51kZnyZCxzp/92WJCetWsNw7Cg3VvX2Dpm5bW7fMt3IBghiQQCe8bVDaNFFszrVkZwHJCyM5ABKj01Ab5ir19P0a5ctyjggpJFtzDZetdWCtHcGRNV+UjXSlpyEMwbhCADfriR2/lUFy6nKy8uHBHXmO0GVy7bmZ9KVWBr+HcOrrdz4nk24UMuYZnDHKIVmVWA76yOw3qDC4Ky91l54tIBo7hoLaAwLYadz8B6xVPhnBr18xats+oHSNixAEnYSfOrmM4Pet3FXEqbJOUdahSVHRIURMADXvB1pUrexp2qo6bwhcFzFFMPbthCmW6rlsjIy20PWwLglpjT7VQ+IXVsVCKME6E27irzGtosAZyyyxJBgiBpFR8H8F4i3jMgg5EFxiFe4rSNEWIzkg6agHzrZbgdjCAs15HuElTbvC5ZLKQc2fKDDA676iNyYrjlKKnad/76nVGMnHao5q5j7zW7VlL5vCSwtjoKONSSSOoayDJ76CrfAsFdxHOxFwC86KIL3mS4CCsOh3fRcundhWtw7hYe9djC2Hi0Lls3Gvql0KcvNtEtJLGNDHpFc5e4HcR3dsPc5QJSCeVlcoWUEa7e1l8h2q1KLTS1+xLi07Z0beGgl222MF+1Yz57dghrtu2HIOR2JBkhWJI/ZGsyBm8KxtjD33UvA5rEZYdCgBK6HMsjNIIkjUeRrrrfh9sRdw9xrlpQbKqVtseZdkMmUDMAWyakCBvvXLcS4VZ5Dc0qr4ZsuQ2uVcvFzIlwPaiTDdh6isozU/pb/Y0a47SMbxRyufmW8b6yTzYYO2sKGDgCQFGwjtNTmyqG67KLFxAbn1jlXvLeEIiJbAyyLmYwYj0puO4e2EuBrqLaa5bANvIjqyOGBa2SWEwFM6GW02qHGvhrt0m3bezbNpgjXbxYs6AwxOQ/shco9NRXYukjmb22JhcEbQJa/atq1gsDpcLK5jlqFDFHJHpHpWJl6dGGpgrrOkdR7Rr59jV7E8Fe3bl2RSUDhGPXDExlESDptWbZu5SDAMEHUSDB2M7j3itImcvZklzBsEDmMpJA1EjKY1A1Hxp2CwF26H5aF8i5m26V89atYnxJdfDjDkgWgxIUACJOaNtprKS6QdCQfTyOhpq62J8b0OWO5O2mkyfI66f2pA2h0Gv4azpSJHekpkjTTTT2phqhMSiiigklp0UwGpBUstC6/CnxOv9aaoJ2p1uzJGoAkAsdhPcx86mxnZeH/DpFh2THYS3zIRl1Z4ZfZkp0+0QY00O8Vhcc4MmHKgXkuuVBdAtxchM7lhB7GRprUfElS0mS3fW7OlzLbhRkY5SjsAWBBmYGhg1Dh+O3UV1VjFxcjyA5ZRsJYGPhFSlLs0uK0zawHi+8MOLNt7dkWlZ8xC5nZhkZQYMypHSR9neoeFYdcRiLhxOKtAqM2e4XIu5SNFIE7DYgaGsPEYtrhBaJChRAVNFED2RvA33NaFjw9fa0bvKfKFzTkMZTJzTI06Tr6GjjFX6WCm9V0dpxnxfaR7btbF8vb9gPdXkW2GlhTt0kBgYnsa5Xjvif9KdGuIQtsAZA7mR9qCxMMTJ0G/nFVrfCLnLW5cCqhYAZlhnVhqyjLLqMu42J9a6PxiuEGGC2bll35rFuXIkZREIVlVBMQW7E1hGEMclSt9Wauc5J3omw3jLPatC3h7kWApv5DkDW0LC27G2oysuac3c7zVC74ynEW2toQ+Zi1y/cdhc5ihCzgRlA11HaAZiprfhhrOFW8mNsjmAB1LQAl1Ach3MkaEAfGo28S2EwlsGwl3EfWoxuByQhUBCDI0GsAzEVKjC/pVl8pVt0WsTxIXLeFWybFooAHuFmzLcBfqbTMVhZEAxoN4rmuL8Nvq5zdTtDswPMzZgDMgk/j3qvbLuym2oDKB/tqc0LrnPmfM+YrYx/BLl9DiLVq9dUA/pF24EA5gkkgqfLzraMeD0ZSnzRm3+FXegMyFnUt7YZlAMZXE/VsTsNNxUr+HGDQ96wBlV2YuTl5g9gqBmLA7gAxOtLwrCXcly6l5LAWFKm6EuOVZbgCKdTqAR2ld6p8Qw1xHbnFuYd5k5p1JZid/z7Vau6szaVWTX+NXHVVbluqZSC9tJORYyF/aZdfZJ1qj+rybJu5kADBcubrJIJkL5afiKtm7cGHCC0BadywuFFVnyQCouETAzbA9xW94U4Rae5yL91mC5nuYbMEts6Zl/3Q+WY1zR5j3uUuKsdOTo4stUiqz7KTlGsDYDuY/nVjFW1JY21YID3IJEzAJG/vjtRw3i92wXNp2TOpR42ZWEEEd/7Vf2M0t7KyWwZ6gIE99dQIGm/wAtjSAiDpJ7GYjXy71b4bw5bubNet2soBHMLDOSYgZVPvk1TIoEMamGpDTGpoTG0UsUUyRalBqKpFpMaHirOE4e9zNkUtkUu0dkWJY+gou8OZLaXDlK3Jyw6sZWJDKDK7jcUi4YxoybE6ny0j361Bf3FSyuYE9S9wGynzjMwMH4Gn4m7Zj6tHVsxPU6uMmkL0qpnfX12qsT6j4wf50YdFLDMcokSQMxA8wJE00Bb4dxXlNnW3acxEXEDqJjUA9/WtUeKrlwnnKnsMEKItsoWkgLlEAHaCDpO0zWILiq/RmPtCYGxBExB7H13owmOa0+e2crD2TpIqXBPdFKTXqGLxjXILOzRoAfs+g7AegqXCYBrhUKyrmIWWYIBm2LMdAPfS4chriG5mW2WAYopbTY5VkBm9JruOD+LnuFsOLLYpSSwQ21TMEBjMtoA6CDrMRUTk4L6UVGKl+pmFa4XyrAa2UxF25mtlVtc0ICTBFyem4csjSYqbjfDMdiQly6oZltxCIoa3bUlfrEQZl1O7CtDxHx3G4e2tpsOuCzPnRkTllgi5YmTMZjrM9R+Gbw2WsXi5XmuAea166SVG6PkJ3jQHvG1ZpyrkzV8W+JmeHca1vEKP0lrCtKNcGYhVYQZETHuFdWmAw9oXrQvXLtofWG6LIuW1S50rnt3IYNMdSkgax3ri/0AhyrE5huvVI8jsZ848qucWNjlKtsi5dIXMVW4uTLmlGzTzGMjqGUdGxq5x5PsiE+K2VbvDGF4hFZkXqDBJJtg6OVk9oJ1711o8eWTaTmYGxeKKFYNbFtRAJkFH6ep2+yJn0rj8Hxc2kuIFH1ihSxLZ1UEEhSCImIMjbSt2/wnCLghduYhzcdSbdtAXhlX/5M4BAkxIJHvon2uQovWjJ4JjLXPi8VWywcQyvcW3mUwVUMJIIAHwJBqPDcVtKrBsPbuOZyuxdYk75VIBrOD6ZZhZnbvB8hUZrakZ8mS2cTkcOApIMgMoZfcVYEMPQ0mKxJuOzGAWMkABBPoogCn4OyHITQMxVVZmyIpJg5idI9e1LjcJyrjJnV4+1bbMp0nRu/lT0TuiuNqMvnpSClmgBhNNNPYVHTRLCKKSimIdUgFRTTxSY0S1Lg8JzLipmRMxjM7BUH/JjsKhNLrUFkzMnLy5esNOfPIKxGTLEb6zNVhWvwnH2ER0uWLd0uOl3a6ptmDsLZE6kb+VVsZlgfVBJAMguZBE/aYj1pj9CpMbf3qSyjEgKDJ0gbmY003qTDplh2QOs7EmDpscpDRXRY3iNm3YtPhHFq89t1xCiSNTGheYkdh5VMpAkVcQ2JFhsPca4otEZrRzBbcs0hxlgGSDv3Pwu+EOG3rT/pQtLdtocjKWI1cZROVg32uwPesluKX+QbYuPyi0sAIQvBmWGpOp01p2Dx7xyzee1YZhnGZnXMBuUEE7jtWcotxa0aRa5Jna8W+jzEvDXQ4e5PJtInNRM0Hqdm6FBIGuutY97g+Pwlm6LjC0AbVwKbloKxViFZP28p7AiPWtfHW+fhhiFxl6/aw5Rby5RbZVJIm0WPmAIjynasLgOHS49wNZv3VM8u5l1W2DLlgZUnIdNdCZrCDlW+vajdpX8mS9+7fuM7KLpIzXGJL6EhQWaTl1IHbcVRvI9tgxQqJYL7UHKYIDaTG3nXZcOXCS2ItXhYa25y2Ml12vIuoLyxEGNY03qrxziXPsWbzHDKtt3VbWe4WIc5z0OT0j2ZEbR2rdT3paOd49W2cnjAGOZUyCBp1ET5y070jK4gQddNdd9tO2ldHxDj+GxOJttct8iyuUZbCjMFmSczGSZ1pvGbuGuJkwtq7duEgtduMXuQBBUIsjLt1HXtVqT6aE4+qZyzLG4qS1bU+0SogmYnUAwAJGhMCe1dZg7Ns4WzbF9Fu53Zw1gMbaFSrDOZL9OoWIGpkRWJxrgP6OR9baugiQ1p843OjeR0mKpTT0Dg0rKOC4fcvNktI1xtelQSdBJ29xpbwCjLBMiZPSZI085H86ityD0mO0yF/L1rQ45xl75t8wWpt21QctUWVXbMV3NPdkaoy6Vmny+AAoYe7XynT01phNMRaw2KQKwdC/SQnWVCMY64A6o10qm7zStTDTQmJRRRTJFFdLi8Thhh7hUBr73BlhCiW7ZQ5iBEA5o2Pn51z9i8VMqYPmDB1BH9ajDUmrKjKiQERWjwXjL4Zy6ZJIy9aLcG4PssImQNay81SAeW/wDnzpNXpjTraLFzFEuXMEkyTECfcIgelSvxF2tcoscgbOFGgzERPykTVRYnetDjXiJ8ULfMW2OWuRcltbcgftZfaPrSodlS7K6Zge+nao2I3/v/ACFLirqH2AwGntMCZgTMAd5j31Xz06FZtcOs2mtubgIYAZOpBJzdQcMwMR5Cam4rxfD3D9XheUMhXS4TD5geZMSdBGUyNTWIjgAH2j3B2jtqDM01CvVMzHTEbz39IpcN2PlSpGweJqMObbJc52YFbhukALG3Ly66d5q1w3jLWrJyXri3HkOgzqpQj2ic0MTMQBWEl8FlL5mAjMM2pUQMqkgxpUl+2GcBFKAxlDMNo3LGBrqfKk4ropSfaOmTFXrOEW7h7RsI2e094EnnzqQcxIQADYVzt/FtqGJM6kMB+B1PypmBRGuql24LaTq4XOF9cq70nEFUXHC3eaAdHgjOJ36tRQopOglJtEb3QQIBHnJkE+YEaV1Ph/xtfwuHyWOQjqWfmFFN0DQFAT7QJbbXbtXHA05dt4/r/n9abin2QpUzTv8AFme/zryi6zEtcVyQrkzuEykdtAe1K9++uEA1Fi5cLKJBUugjY6yA250rJzmkzVVByZevX7ZtIq2yLgzZ3Lk5p9kBYhYHvmqs1FNLRQrseaQmm0k0CsVjTaKKYgooooAKKKKAFmnB4plFADpoLU2igAooooAerx2mmUpNOtNB1APoZ/pQNDak7f3pHIj1n4RUdAdEigedMNAFBoCyTDrJAkCdJOgE+fpTXWD502aSgCwUTICGOeTKwMuXsQZkn0ioDSUUCCiiigAopZpKACiilmgBKKKKAFNJRRQAUUUUAFFFFABRRRQAUUUUAFFFFABRRRQAUUUUAFFFFABRRRQAUUUUAFFFFABRRRQB/9k="/>
          <p:cNvSpPr>
            <a:spLocks noChangeAspect="1" noChangeArrowheads="1"/>
          </p:cNvSpPr>
          <p:nvPr/>
        </p:nvSpPr>
        <p:spPr bwMode="auto">
          <a:xfrm>
            <a:off x="63500" y="-1209675"/>
            <a:ext cx="1838325" cy="249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t1.gstatic.com/images?q=tbn:ANd9GcTUvGH-bsiUvo7K-jeLjAXjuEYnNqq0cwLpAta9U_VXSxZK5JV8Hg"/>
          <p:cNvPicPr>
            <a:picLocks noChangeAspect="1" noChangeArrowheads="1"/>
          </p:cNvPicPr>
          <p:nvPr/>
        </p:nvPicPr>
        <p:blipFill>
          <a:blip r:embed="rId2" cstate="print"/>
          <a:srcRect/>
          <a:stretch>
            <a:fillRect/>
          </a:stretch>
        </p:blipFill>
        <p:spPr bwMode="auto">
          <a:xfrm>
            <a:off x="228600" y="228600"/>
            <a:ext cx="8868974" cy="6324600"/>
          </a:xfrm>
          <a:prstGeom prst="rect">
            <a:avLst/>
          </a:prstGeom>
          <a:noFill/>
        </p:spPr>
      </p:pic>
      <p:sp>
        <p:nvSpPr>
          <p:cNvPr id="7" name="Title 1"/>
          <p:cNvSpPr txBox="1">
            <a:spLocks/>
          </p:cNvSpPr>
          <p:nvPr/>
        </p:nvSpPr>
        <p:spPr>
          <a:xfrm>
            <a:off x="0" y="0"/>
            <a:ext cx="8229600" cy="2743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The End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b="0" i="0" u="none" strike="noStrike" kern="1200" cap="none" spc="0" normalizeH="0" baseline="0" noProof="0" dirty="0" smtClean="0">
                <a:ln>
                  <a:noFill/>
                </a:ln>
                <a:solidFill>
                  <a:schemeClr val="tx1"/>
                </a:solidFill>
                <a:effectLst/>
                <a:uLnTx/>
                <a:uFillTx/>
                <a:latin typeface="+mj-lt"/>
                <a:ea typeface="+mj-ea"/>
                <a:cs typeface="+mj-cs"/>
              </a:rPr>
              <a:t> DAY 1 – The Phases</a:t>
            </a: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63562"/>
          </a:xfrm>
        </p:spPr>
        <p:txBody>
          <a:bodyPr>
            <a:noAutofit/>
          </a:bodyPr>
          <a:lstStyle/>
          <a:p>
            <a:r>
              <a:rPr lang="en-US" sz="2800" b="1" dirty="0"/>
              <a:t>Phases of the moon as seen in the Northern Hemisphere</a:t>
            </a:r>
            <a:endParaRPr lang="en-US" sz="2800" dirty="0"/>
          </a:p>
        </p:txBody>
      </p:sp>
      <p:pic>
        <p:nvPicPr>
          <p:cNvPr id="4" name="Picture 2" descr="Phases of the moon as seen in the Northern Hemisphere"/>
          <p:cNvPicPr>
            <a:picLocks noChangeAspect="1" noChangeArrowheads="1"/>
          </p:cNvPicPr>
          <p:nvPr/>
        </p:nvPicPr>
        <p:blipFill>
          <a:blip r:embed="rId2" cstate="print"/>
          <a:srcRect/>
          <a:stretch>
            <a:fillRect/>
          </a:stretch>
        </p:blipFill>
        <p:spPr bwMode="auto">
          <a:xfrm>
            <a:off x="533400" y="1600200"/>
            <a:ext cx="7704658" cy="1524000"/>
          </a:xfrm>
          <a:prstGeom prst="rect">
            <a:avLst/>
          </a:prstGeom>
          <a:noFill/>
        </p:spPr>
      </p:pic>
      <p:pic>
        <p:nvPicPr>
          <p:cNvPr id="5122" name="Picture 2" descr="http://www.woodlands-junior.kent.sch.uk/time/moon/phasessouth.gif"/>
          <p:cNvPicPr>
            <a:picLocks noChangeAspect="1" noChangeArrowheads="1"/>
          </p:cNvPicPr>
          <p:nvPr/>
        </p:nvPicPr>
        <p:blipFill>
          <a:blip r:embed="rId3" cstate="print"/>
          <a:srcRect/>
          <a:stretch>
            <a:fillRect/>
          </a:stretch>
        </p:blipFill>
        <p:spPr bwMode="auto">
          <a:xfrm>
            <a:off x="609600" y="4648200"/>
            <a:ext cx="7620000" cy="1497086"/>
          </a:xfrm>
          <a:prstGeom prst="rect">
            <a:avLst/>
          </a:prstGeom>
          <a:noFill/>
        </p:spPr>
      </p:pic>
      <p:sp>
        <p:nvSpPr>
          <p:cNvPr id="6" name="Title 1"/>
          <p:cNvSpPr txBox="1">
            <a:spLocks/>
          </p:cNvSpPr>
          <p:nvPr/>
        </p:nvSpPr>
        <p:spPr>
          <a:xfrm>
            <a:off x="0" y="3962400"/>
            <a:ext cx="9144000" cy="563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Phases of the moon as seen in the Southern Hemisphere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1239</Words>
  <Application>Microsoft Office PowerPoint</Application>
  <PresentationFormat>On-screen Show (4:3)</PresentationFormat>
  <Paragraphs>145</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Our Moon</vt:lpstr>
      <vt:lpstr>Day 1 - The Phases of the Moon</vt:lpstr>
      <vt:lpstr>Phases - HOT Questions:</vt:lpstr>
      <vt:lpstr>Phases of the moon as seen in the Northern Hemisphere</vt:lpstr>
      <vt:lpstr>Moonshine &amp; Earthshine</vt:lpstr>
      <vt:lpstr>Moon Phases - Activity</vt:lpstr>
      <vt:lpstr>PowerPoint Presentation</vt:lpstr>
      <vt:lpstr>PowerPoint Presentation</vt:lpstr>
      <vt:lpstr>Phases of the moon as seen in the Northern Hemisphere</vt:lpstr>
      <vt:lpstr>PowerPoint Presentation</vt:lpstr>
      <vt:lpstr>PowerPoint Presentation</vt:lpstr>
      <vt:lpstr>PowerPoint Presentation</vt:lpstr>
      <vt:lpstr>Day 2 - Why do eclipses occur?</vt:lpstr>
      <vt:lpstr>PowerPoint Presentation</vt:lpstr>
      <vt:lpstr>Eclipses- Activity</vt:lpstr>
      <vt:lpstr>Because of this tilt, the Moon usually passes just above or below the Earth’s shadow.  About once every six months the Moon can go right through the shadow of the Earth, creating a lunar eclipse.</vt:lpstr>
      <vt:lpstr>Similarly, when the Moon passes directly between the Earth and the Sun, it can momentarily block out the Sun, creating a solar eclipse.  </vt:lpstr>
      <vt:lpstr>The Moon’s orbit is tilted a little bit (about 5°) from the plane of the ecliptic.</vt:lpstr>
      <vt:lpstr>Phases &amp; Eclipses – Bell work QUIZ</vt:lpstr>
      <vt:lpstr>PowerPoint Presentation</vt:lpstr>
      <vt:lpstr>DAY 3 – The Moon</vt:lpstr>
      <vt:lpstr>Moon Rise &amp; Moon Set Activity</vt:lpstr>
      <vt:lpstr>PowerPoint Presentation</vt:lpstr>
      <vt:lpstr>Draw a table in your Notebook to record the rising &amp; setting of the Moon.</vt:lpstr>
      <vt:lpstr>The approximate rising and setting of each moon phase:</vt:lpstr>
      <vt:lpstr>Scenario #1</vt:lpstr>
      <vt:lpstr>Scenario #2</vt:lpstr>
      <vt:lpstr>Scenario #3</vt:lpstr>
      <vt:lpstr>Scenario # 4</vt:lpstr>
      <vt:lpstr>Bell work: Choose the answer that best matches your thinking and explain to support you answer.</vt:lpstr>
      <vt:lpstr>Day 4 – The Dark Side of the Moon</vt:lpstr>
      <vt:lpstr>PowerPoint Presentation</vt:lpstr>
      <vt:lpstr>Dark Side of the Moon  - HOT Questions</vt:lpstr>
      <vt:lpstr>Read 2.2 “The Moon is Earth’s Natural Satellite.”</vt:lpstr>
      <vt:lpstr>Dark Side of the Moon - Activity</vt:lpstr>
      <vt:lpstr>Dark Side of the Moon  HOT Questions</vt:lpstr>
      <vt:lpstr> Has your answer to this probing question changed?</vt:lpstr>
      <vt:lpstr>Which of these students do you agree with.  Why?</vt:lpstr>
      <vt:lpstr>Earth Rise from the Moon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Phases of the Moon</dc:title>
  <dc:creator>James</dc:creator>
  <cp:lastModifiedBy>rheaton</cp:lastModifiedBy>
  <cp:revision>91</cp:revision>
  <dcterms:created xsi:type="dcterms:W3CDTF">2012-03-04T15:41:31Z</dcterms:created>
  <dcterms:modified xsi:type="dcterms:W3CDTF">2017-09-29T16:21:04Z</dcterms:modified>
</cp:coreProperties>
</file>