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7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8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3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C1EE-3A54-460E-A658-89B43EE2D58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BB215-B0F5-4B27-BD9B-43EA7189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57225"/>
            <a:ext cx="8229600" cy="592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7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rheaton</dc:creator>
  <cp:lastModifiedBy>rheaton</cp:lastModifiedBy>
  <cp:revision>2</cp:revision>
  <dcterms:created xsi:type="dcterms:W3CDTF">2018-03-01T15:33:03Z</dcterms:created>
  <dcterms:modified xsi:type="dcterms:W3CDTF">2018-03-01T16:10:54Z</dcterms:modified>
</cp:coreProperties>
</file>