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79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01CE86D-0311-44CE-87C6-DF566D4DD7C7}" type="datetimeFigureOut">
              <a:rPr lang="en-US" smtClean="0"/>
              <a:t>8/13/2018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2AE42FD-5595-47B4-836E-0A78AA702B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CE86D-0311-44CE-87C6-DF566D4DD7C7}"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E42FD-5595-47B4-836E-0A78AA702B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CE86D-0311-44CE-87C6-DF566D4DD7C7}"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E42FD-5595-47B4-836E-0A78AA702B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01CE86D-0311-44CE-87C6-DF566D4DD7C7}" type="datetimeFigureOut">
              <a:rPr lang="en-US" smtClean="0"/>
              <a:t>8/13/2018</a:t>
            </a:fld>
            <a:endParaRPr lang="en-US"/>
          </a:p>
        </p:txBody>
      </p:sp>
      <p:sp>
        <p:nvSpPr>
          <p:cNvPr id="9" name="Slide Number Placeholder 8"/>
          <p:cNvSpPr>
            <a:spLocks noGrp="1"/>
          </p:cNvSpPr>
          <p:nvPr>
            <p:ph type="sldNum" sz="quarter" idx="15"/>
          </p:nvPr>
        </p:nvSpPr>
        <p:spPr/>
        <p:txBody>
          <a:bodyPr rtlCol="0"/>
          <a:lstStyle/>
          <a:p>
            <a:fld id="{B2AE42FD-5595-47B4-836E-0A78AA702B2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01CE86D-0311-44CE-87C6-DF566D4DD7C7}" type="datetimeFigureOut">
              <a:rPr lang="en-US" smtClean="0"/>
              <a:t>8/13/2018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2AE42FD-5595-47B4-836E-0A78AA702B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01CE86D-0311-44CE-87C6-DF566D4DD7C7}"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E42FD-5595-47B4-836E-0A78AA702B2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01CE86D-0311-44CE-87C6-DF566D4DD7C7}" type="datetimeFigureOut">
              <a:rPr lang="en-US" smtClean="0"/>
              <a:t>8/13/2018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AE42FD-5595-47B4-836E-0A78AA702B2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01CE86D-0311-44CE-87C6-DF566D4DD7C7}" type="datetimeFigureOut">
              <a:rPr lang="en-US" smtClean="0"/>
              <a:t>8/13/2018</a:t>
            </a:fld>
            <a:endParaRPr lang="en-US"/>
          </a:p>
        </p:txBody>
      </p:sp>
      <p:sp>
        <p:nvSpPr>
          <p:cNvPr id="7" name="Slide Number Placeholder 6"/>
          <p:cNvSpPr>
            <a:spLocks noGrp="1"/>
          </p:cNvSpPr>
          <p:nvPr>
            <p:ph type="sldNum" sz="quarter" idx="11"/>
          </p:nvPr>
        </p:nvSpPr>
        <p:spPr/>
        <p:txBody>
          <a:bodyPr rtlCol="0"/>
          <a:lstStyle/>
          <a:p>
            <a:fld id="{B2AE42FD-5595-47B4-836E-0A78AA702B2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CE86D-0311-44CE-87C6-DF566D4DD7C7}" type="datetimeFigureOut">
              <a:rPr lang="en-US" smtClean="0"/>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AE42FD-5595-47B4-836E-0A78AA702B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01CE86D-0311-44CE-87C6-DF566D4DD7C7}" type="datetimeFigureOut">
              <a:rPr lang="en-US" smtClean="0"/>
              <a:t>8/13/2018</a:t>
            </a:fld>
            <a:endParaRPr lang="en-US"/>
          </a:p>
        </p:txBody>
      </p:sp>
      <p:sp>
        <p:nvSpPr>
          <p:cNvPr id="22" name="Slide Number Placeholder 21"/>
          <p:cNvSpPr>
            <a:spLocks noGrp="1"/>
          </p:cNvSpPr>
          <p:nvPr>
            <p:ph type="sldNum" sz="quarter" idx="15"/>
          </p:nvPr>
        </p:nvSpPr>
        <p:spPr/>
        <p:txBody>
          <a:bodyPr rtlCol="0"/>
          <a:lstStyle/>
          <a:p>
            <a:fld id="{B2AE42FD-5595-47B4-836E-0A78AA702B2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01CE86D-0311-44CE-87C6-DF566D4DD7C7}" type="datetimeFigureOut">
              <a:rPr lang="en-US" smtClean="0"/>
              <a:t>8/13/2018</a:t>
            </a:fld>
            <a:endParaRPr lang="en-US"/>
          </a:p>
        </p:txBody>
      </p:sp>
      <p:sp>
        <p:nvSpPr>
          <p:cNvPr id="18" name="Slide Number Placeholder 17"/>
          <p:cNvSpPr>
            <a:spLocks noGrp="1"/>
          </p:cNvSpPr>
          <p:nvPr>
            <p:ph type="sldNum" sz="quarter" idx="11"/>
          </p:nvPr>
        </p:nvSpPr>
        <p:spPr/>
        <p:txBody>
          <a:bodyPr rtlCol="0"/>
          <a:lstStyle/>
          <a:p>
            <a:fld id="{B2AE42FD-5595-47B4-836E-0A78AA702B2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01CE86D-0311-44CE-87C6-DF566D4DD7C7}" type="datetimeFigureOut">
              <a:rPr lang="en-US" smtClean="0"/>
              <a:t>8/13/2018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2AE42FD-5595-47B4-836E-0A78AA702B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Crime Scene	</a:t>
            </a:r>
            <a:endParaRPr lang="en-US" dirty="0"/>
          </a:p>
        </p:txBody>
      </p:sp>
      <p:sp>
        <p:nvSpPr>
          <p:cNvPr id="3" name="Subtitle 2"/>
          <p:cNvSpPr>
            <a:spLocks noGrp="1"/>
          </p:cNvSpPr>
          <p:nvPr>
            <p:ph type="subTitle" idx="1"/>
          </p:nvPr>
        </p:nvSpPr>
        <p:spPr/>
        <p:txBody>
          <a:bodyPr/>
          <a:lstStyle/>
          <a:p>
            <a:r>
              <a:rPr lang="en-US" dirty="0" smtClean="0"/>
              <a:t>Physical evidence and securing the scene of the crime</a:t>
            </a:r>
            <a:endParaRPr lang="en-US" dirty="0"/>
          </a:p>
        </p:txBody>
      </p:sp>
      <p:pic>
        <p:nvPicPr>
          <p:cNvPr id="4" name="Picture 2" descr="C:\Users\Ruth\AppData\Local\Microsoft\Windows\INetCache\IE\LA9BJDPE\ninja_chibi_adoptable_by_whitespringflowers-d6jkbib[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304800"/>
            <a:ext cx="1793046" cy="1502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56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Jonbenet</a:t>
            </a:r>
            <a:r>
              <a:rPr lang="en-US" dirty="0" smtClean="0"/>
              <a:t> Ramsey Case</a:t>
            </a:r>
            <a:endParaRPr lang="en-US" dirty="0"/>
          </a:p>
        </p:txBody>
      </p:sp>
      <p:sp>
        <p:nvSpPr>
          <p:cNvPr id="3" name="Content Placeholder 2"/>
          <p:cNvSpPr>
            <a:spLocks noGrp="1"/>
          </p:cNvSpPr>
          <p:nvPr>
            <p:ph sz="quarter" idx="1"/>
          </p:nvPr>
        </p:nvSpPr>
        <p:spPr/>
        <p:txBody>
          <a:bodyPr/>
          <a:lstStyle/>
          <a:p>
            <a:r>
              <a:rPr lang="en-US" dirty="0" err="1" smtClean="0"/>
              <a:t>JonBenet</a:t>
            </a:r>
            <a:r>
              <a:rPr lang="en-US" dirty="0" smtClean="0"/>
              <a:t> Ramsey was the daughter of Patsy and John Ramsey. </a:t>
            </a:r>
          </a:p>
          <a:p>
            <a:r>
              <a:rPr lang="en-US" dirty="0" smtClean="0"/>
              <a:t>Early morning, Dec. 26, 1996, Patsy found a two and a half page letter stating </a:t>
            </a:r>
            <a:r>
              <a:rPr lang="en-US" dirty="0" err="1" smtClean="0"/>
              <a:t>JonBenet</a:t>
            </a:r>
            <a:r>
              <a:rPr lang="en-US" dirty="0" smtClean="0"/>
              <a:t> had been kidnapped.</a:t>
            </a:r>
          </a:p>
          <a:p>
            <a:r>
              <a:rPr lang="en-US" dirty="0" smtClean="0"/>
              <a:t>Unfortunately for the </a:t>
            </a:r>
            <a:r>
              <a:rPr lang="en-US" dirty="0" err="1" smtClean="0"/>
              <a:t>Ramseys</a:t>
            </a:r>
            <a:r>
              <a:rPr lang="en-US" dirty="0" smtClean="0"/>
              <a:t>, the case has never been solved, primarily due to the lack of know how of the police force not securing the scene, not doing an adequate search of the house, and ultimately, not doing their job.</a:t>
            </a:r>
            <a:endParaRPr lang="en-US" dirty="0"/>
          </a:p>
        </p:txBody>
      </p:sp>
    </p:spTree>
    <p:extLst>
      <p:ext uri="{BB962C8B-B14F-4D97-AF65-F5344CB8AC3E}">
        <p14:creationId xmlns:p14="http://schemas.microsoft.com/office/powerpoint/2010/main" val="3021544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evidence	</a:t>
            </a:r>
            <a:endParaRPr lang="en-US" dirty="0"/>
          </a:p>
        </p:txBody>
      </p:sp>
      <p:sp>
        <p:nvSpPr>
          <p:cNvPr id="3" name="Content Placeholder 2"/>
          <p:cNvSpPr>
            <a:spLocks noGrp="1"/>
          </p:cNvSpPr>
          <p:nvPr>
            <p:ph sz="quarter" idx="1"/>
          </p:nvPr>
        </p:nvSpPr>
        <p:spPr/>
        <p:txBody>
          <a:bodyPr/>
          <a:lstStyle/>
          <a:p>
            <a:r>
              <a:rPr lang="en-US" dirty="0" smtClean="0"/>
              <a:t>Physical evidence is any object that can establish that a crime has been committed or can link a crime and its victim or is perpetrator.</a:t>
            </a:r>
          </a:p>
          <a:p>
            <a:pPr lvl="1"/>
            <a:r>
              <a:rPr lang="en-US" dirty="0" smtClean="0"/>
              <a:t>Give me three examples of physical evidence that might be found at a crime scene.</a:t>
            </a:r>
          </a:p>
          <a:p>
            <a:pPr lvl="1"/>
            <a:r>
              <a:rPr lang="en-US" dirty="0" smtClean="0"/>
              <a:t>Not all crime scenes require retrieval of physical evidence, and limited resources and personnel have forced many police agencies to restrict their efforts in this area to crimes of a more serious nature.</a:t>
            </a:r>
          </a:p>
        </p:txBody>
      </p:sp>
    </p:spTree>
    <p:extLst>
      <p:ext uri="{BB962C8B-B14F-4D97-AF65-F5344CB8AC3E}">
        <p14:creationId xmlns:p14="http://schemas.microsoft.com/office/powerpoint/2010/main" val="4268783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and recording the crime scene	</a:t>
            </a:r>
            <a:endParaRPr lang="en-US" dirty="0"/>
          </a:p>
        </p:txBody>
      </p:sp>
      <p:sp>
        <p:nvSpPr>
          <p:cNvPr id="3" name="Content Placeholder 2"/>
          <p:cNvSpPr>
            <a:spLocks noGrp="1"/>
          </p:cNvSpPr>
          <p:nvPr>
            <p:ph sz="quarter" idx="1"/>
          </p:nvPr>
        </p:nvSpPr>
        <p:spPr/>
        <p:txBody>
          <a:bodyPr/>
          <a:lstStyle/>
          <a:p>
            <a:r>
              <a:rPr lang="en-US" dirty="0" smtClean="0"/>
              <a:t>In order to be useful to investigators, evidence at a crime scene must be preserved and recorded in its original condition as much as possible.</a:t>
            </a:r>
          </a:p>
          <a:p>
            <a:r>
              <a:rPr lang="en-US" dirty="0" smtClean="0"/>
              <a:t>Failure to protect a crime scene properly or record its details accurately may result in the destruction or altering of evidence, or hinder the search for the perpetrator by misleading investigators about the facts of the incident.</a:t>
            </a:r>
            <a:endParaRPr lang="en-US" dirty="0"/>
          </a:p>
        </p:txBody>
      </p:sp>
      <p:pic>
        <p:nvPicPr>
          <p:cNvPr id="1026" name="Picture 2" descr="C:\Users\Ruth\AppData\Local\Microsoft\Windows\INetCache\IE\LA9BJDPE\ninja_chibi_adoptable_by_whitespringflowers-d6jkbib[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953000"/>
            <a:ext cx="1793046" cy="15023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Ruth\AppData\Local\Microsoft\Windows\INetCache\IE\LA9BJDPE\ninja_chibi_adoptable_by_whitespringflowers-d6jkbib[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5105400"/>
            <a:ext cx="1793046" cy="150237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Ruth\AppData\Local\Microsoft\Windows\INetCache\IE\LA9BJDPE\ninja_chibi_adoptable_by_whitespringflowers-d6jkbib[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5257800"/>
            <a:ext cx="1793046" cy="1502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73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and recording the crime scene</a:t>
            </a:r>
            <a:endParaRPr lang="en-US" dirty="0"/>
          </a:p>
        </p:txBody>
      </p:sp>
      <p:sp>
        <p:nvSpPr>
          <p:cNvPr id="3" name="Content Placeholder 2"/>
          <p:cNvSpPr>
            <a:spLocks noGrp="1"/>
          </p:cNvSpPr>
          <p:nvPr>
            <p:ph sz="quarter" idx="1"/>
          </p:nvPr>
        </p:nvSpPr>
        <p:spPr/>
        <p:txBody>
          <a:bodyPr/>
          <a:lstStyle/>
          <a:p>
            <a:r>
              <a:rPr lang="en-US" dirty="0" smtClean="0"/>
              <a:t>Investigators have only a limited amount of time to work a crime site in its untouched state.  The opportunity to permanently record the scene in the original state must not be lost.</a:t>
            </a:r>
          </a:p>
          <a:p>
            <a:r>
              <a:rPr lang="en-US" dirty="0" smtClean="0"/>
              <a:t>Photography, sketches, and notes are the three methods for crime-scene recording.  Ideally, all three should be employed; however, personnel and monetary limitations often prohibit the use of photography at every crime site.</a:t>
            </a:r>
          </a:p>
          <a:p>
            <a:r>
              <a:rPr lang="en-US" dirty="0" smtClean="0"/>
              <a:t>Establishing priorities is </a:t>
            </a:r>
            <a:r>
              <a:rPr lang="en-US" smtClean="0"/>
              <a:t>a must.</a:t>
            </a:r>
            <a:endParaRPr lang="en-US" dirty="0"/>
          </a:p>
        </p:txBody>
      </p:sp>
    </p:spTree>
    <p:extLst>
      <p:ext uri="{BB962C8B-B14F-4D97-AF65-F5344CB8AC3E}">
        <p14:creationId xmlns:p14="http://schemas.microsoft.com/office/powerpoint/2010/main" val="2190366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TotalTime>
  <Words>333</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The Crime Scene </vt:lpstr>
      <vt:lpstr>The Jonbenet Ramsey Case</vt:lpstr>
      <vt:lpstr>Physical evidence </vt:lpstr>
      <vt:lpstr>Securing and recording the crime scene </vt:lpstr>
      <vt:lpstr>Securing and recording the crime scene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Crime Scene</dc:title>
  <dc:creator>Ruth Heaton</dc:creator>
  <cp:lastModifiedBy>Ruth Heaton</cp:lastModifiedBy>
  <cp:revision>6</cp:revision>
  <dcterms:created xsi:type="dcterms:W3CDTF">2018-08-14T03:52:31Z</dcterms:created>
  <dcterms:modified xsi:type="dcterms:W3CDTF">2018-08-14T04:51:33Z</dcterms:modified>
</cp:coreProperties>
</file>